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26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42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71" y="1081519"/>
            <a:ext cx="8135600" cy="50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그림 4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18" y="1078232"/>
            <a:ext cx="8136653" cy="513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5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2023.1.11.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12" y="1096104"/>
            <a:ext cx="8136859" cy="243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9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777</cp:revision>
  <cp:lastPrinted>2019-04-01T05:27:46Z</cp:lastPrinted>
  <dcterms:created xsi:type="dcterms:W3CDTF">2016-09-02T04:58:22Z</dcterms:created>
  <dcterms:modified xsi:type="dcterms:W3CDTF">2023-01-12T02:23:03Z</dcterms:modified>
</cp:coreProperties>
</file>