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4" r:id="rId2"/>
    <p:sldId id="285" r:id="rId3"/>
    <p:sldId id="286" r:id="rId4"/>
    <p:sldId id="287" r:id="rId5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96" d="100"/>
          <a:sy n="96" d="100"/>
        </p:scale>
        <p:origin x="8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2022-10-04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8688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46620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98367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5583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2022-10-04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2022-10-04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2022-10-04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2022-10-04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2022-10-04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2022-10-04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2022.09.30.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158365"/>
              </p:ext>
            </p:extLst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7" name="그림 41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1466" y="1114339"/>
            <a:ext cx="8098205" cy="5137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0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2022.09.30.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638" y="1096091"/>
            <a:ext cx="8131033" cy="5289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539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2022.09.30.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637" y="1113942"/>
            <a:ext cx="8131033" cy="5173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879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2022.09.30.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889" y="1122181"/>
            <a:ext cx="8145781" cy="5137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170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2612</TotalTime>
  <Words>152</Words>
  <Application>Microsoft Office PowerPoint</Application>
  <PresentationFormat>화면 슬라이드 쇼(4:3)</PresentationFormat>
  <Paragraphs>36</Paragraphs>
  <Slides>4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1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726</cp:revision>
  <cp:lastPrinted>2019-04-01T05:27:46Z</cp:lastPrinted>
  <dcterms:created xsi:type="dcterms:W3CDTF">2016-09-02T04:58:22Z</dcterms:created>
  <dcterms:modified xsi:type="dcterms:W3CDTF">2022-10-04T03:31:43Z</dcterms:modified>
</cp:coreProperties>
</file>