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22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33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711" y="1106234"/>
            <a:ext cx="8129959" cy="512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113816"/>
            <a:ext cx="8179990" cy="503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093073"/>
            <a:ext cx="8131033" cy="157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771</cp:revision>
  <cp:lastPrinted>2019-04-01T05:27:46Z</cp:lastPrinted>
  <dcterms:created xsi:type="dcterms:W3CDTF">2016-09-02T04:58:22Z</dcterms:created>
  <dcterms:modified xsi:type="dcterms:W3CDTF">2023-01-04T00:36:27Z</dcterms:modified>
</cp:coreProperties>
</file>