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67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95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014E2EBE-9B7E-4A79-B54F-7767404FA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7" name="_x380584368" descr="EMB000003b402bf">
            <a:extLst>
              <a:ext uri="{FF2B5EF4-FFF2-40B4-BE49-F238E27FC236}">
                <a16:creationId xmlns:a16="http://schemas.microsoft.com/office/drawing/2014/main" id="{BBEC8493-846E-4ED1-8474-625133A39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3" t="31674" r="18393" b="12796"/>
          <a:stretch>
            <a:fillRect/>
          </a:stretch>
        </p:blipFill>
        <p:spPr bwMode="auto">
          <a:xfrm>
            <a:off x="361466" y="1560457"/>
            <a:ext cx="8098966" cy="439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CE75FBCC-1A2D-4264-8906-6D7FEC191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0750712" descr="EMB000003b402c1">
            <a:extLst>
              <a:ext uri="{FF2B5EF4-FFF2-40B4-BE49-F238E27FC236}">
                <a16:creationId xmlns:a16="http://schemas.microsoft.com/office/drawing/2014/main" id="{AC062024-5556-4521-9960-B88E8376A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31726" r="18674" b="12555"/>
          <a:stretch>
            <a:fillRect/>
          </a:stretch>
        </p:blipFill>
        <p:spPr bwMode="auto">
          <a:xfrm>
            <a:off x="367426" y="1570003"/>
            <a:ext cx="8093005" cy="438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38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4E76C193-8FF7-46B8-8875-7EE5C76F7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29744440" descr="EMB000003b402c3">
            <a:extLst>
              <a:ext uri="{FF2B5EF4-FFF2-40B4-BE49-F238E27FC236}">
                <a16:creationId xmlns:a16="http://schemas.microsoft.com/office/drawing/2014/main" id="{76B07C35-D81F-44B1-A946-A1B52F37E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80" t="50206" r="18372" b="9410"/>
          <a:stretch>
            <a:fillRect/>
          </a:stretch>
        </p:blipFill>
        <p:spPr bwMode="auto">
          <a:xfrm>
            <a:off x="361466" y="1546428"/>
            <a:ext cx="8026958" cy="28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42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613</cp:revision>
  <cp:lastPrinted>2019-04-01T05:27:46Z</cp:lastPrinted>
  <dcterms:created xsi:type="dcterms:W3CDTF">2016-09-02T04:58:22Z</dcterms:created>
  <dcterms:modified xsi:type="dcterms:W3CDTF">2021-12-09T00:30:51Z</dcterms:modified>
</cp:coreProperties>
</file>