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2022-05-04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9889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670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2022.05.03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895" y="1520509"/>
            <a:ext cx="7779505" cy="46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2022.05.03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466" y="1525377"/>
            <a:ext cx="7810934" cy="452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27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2022.05.03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112" y="1572689"/>
            <a:ext cx="7496256" cy="238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59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2247</TotalTime>
  <Words>114</Words>
  <Application>Microsoft Office PowerPoint</Application>
  <PresentationFormat>화면 슬라이드 쇼(4:3)</PresentationFormat>
  <Paragraphs>33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654</cp:revision>
  <cp:lastPrinted>2019-04-01T05:27:46Z</cp:lastPrinted>
  <dcterms:created xsi:type="dcterms:W3CDTF">2016-09-02T04:58:22Z</dcterms:created>
  <dcterms:modified xsi:type="dcterms:W3CDTF">2022-05-04T05:26:03Z</dcterms:modified>
</cp:coreProperties>
</file>