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" name="_x463963216" descr="DRW00002998406c">
            <a:extLst>
              <a:ext uri="{FF2B5EF4-FFF2-40B4-BE49-F238E27FC236}">
                <a16:creationId xmlns:a16="http://schemas.microsoft.com/office/drawing/2014/main" id="{D62BB1A3-AAEA-4535-B04E-861379B8F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86246"/>
            <a:ext cx="8177685" cy="432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517</cp:revision>
  <cp:lastPrinted>2019-04-01T05:27:46Z</cp:lastPrinted>
  <dcterms:created xsi:type="dcterms:W3CDTF">2016-09-02T04:58:22Z</dcterms:created>
  <dcterms:modified xsi:type="dcterms:W3CDTF">2020-10-20T08:06:53Z</dcterms:modified>
</cp:coreProperties>
</file>