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494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2022.05.25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77" y="1538277"/>
            <a:ext cx="7560099" cy="441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2022.05.25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94" y="1527681"/>
            <a:ext cx="7625906" cy="1104375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056" y="2682542"/>
            <a:ext cx="7521328" cy="257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6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74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667</cp:revision>
  <cp:lastPrinted>2019-04-01T05:27:46Z</cp:lastPrinted>
  <dcterms:created xsi:type="dcterms:W3CDTF">2016-09-02T04:58:22Z</dcterms:created>
  <dcterms:modified xsi:type="dcterms:W3CDTF">2022-05-26T04:39:24Z</dcterms:modified>
</cp:coreProperties>
</file>