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56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014E2EBE-9B7E-4A79-B54F-7767404FA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C55B33CE-9240-48E1-86B3-9BAD9A63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40" y="870905"/>
            <a:ext cx="12078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08" name="_x405692912" descr="DRW00002e1801ff">
            <a:extLst>
              <a:ext uri="{FF2B5EF4-FFF2-40B4-BE49-F238E27FC236}">
                <a16:creationId xmlns:a16="http://schemas.microsoft.com/office/drawing/2014/main" id="{F6E983F6-0F39-4B50-B9DA-28D026991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40" y="1551943"/>
            <a:ext cx="8115092" cy="4319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2021.12.09(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486552D3-D715-4069-8EE5-AB6AEC133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014E2EBE-9B7E-4A79-B54F-7767404FA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E98124A5-7566-46A9-99A8-D1B8FC966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02186192" descr="EMB00002e180202">
            <a:extLst>
              <a:ext uri="{FF2B5EF4-FFF2-40B4-BE49-F238E27FC236}">
                <a16:creationId xmlns:a16="http://schemas.microsoft.com/office/drawing/2014/main" id="{0DF5F6CE-860C-4AB0-B9A8-36BC55FD6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2179" r="18544" b="11732"/>
          <a:stretch>
            <a:fillRect/>
          </a:stretch>
        </p:blipFill>
        <p:spPr bwMode="auto">
          <a:xfrm>
            <a:off x="392895" y="1583936"/>
            <a:ext cx="7923521" cy="428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3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615</cp:revision>
  <cp:lastPrinted>2019-04-01T05:27:46Z</cp:lastPrinted>
  <dcterms:created xsi:type="dcterms:W3CDTF">2016-09-02T04:58:22Z</dcterms:created>
  <dcterms:modified xsi:type="dcterms:W3CDTF">2021-12-10T00:19:24Z</dcterms:modified>
</cp:coreProperties>
</file>