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2" d="100"/>
          <a:sy n="112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811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7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4DB623E0-0907-41A8-AB96-7D3B2C7BA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3" name="_x405549784" descr="EMB00000bc4021d">
            <a:extLst>
              <a:ext uri="{FF2B5EF4-FFF2-40B4-BE49-F238E27FC236}">
                <a16:creationId xmlns:a16="http://schemas.microsoft.com/office/drawing/2014/main" id="{16E1888C-D819-4247-AE3A-1BBDFE2F8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1882" r="18393" b="11006"/>
          <a:stretch>
            <a:fillRect/>
          </a:stretch>
        </p:blipFill>
        <p:spPr bwMode="auto">
          <a:xfrm>
            <a:off x="347980" y="1581122"/>
            <a:ext cx="8040444" cy="429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3">
            <a:extLst>
              <a:ext uri="{FF2B5EF4-FFF2-40B4-BE49-F238E27FC236}">
                <a16:creationId xmlns:a16="http://schemas.microsoft.com/office/drawing/2014/main" id="{6EDF8B38-5F33-4EA9-93B4-2F6716FA3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_x405574840" descr="EMB00000bc4021f">
            <a:extLst>
              <a:ext uri="{FF2B5EF4-FFF2-40B4-BE49-F238E27FC236}">
                <a16:creationId xmlns:a16="http://schemas.microsoft.com/office/drawing/2014/main" id="{0F76A6D5-7DDA-49E1-9122-542245E0E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26" t="31609" r="18567" b="11588"/>
          <a:stretch>
            <a:fillRect/>
          </a:stretch>
        </p:blipFill>
        <p:spPr bwMode="auto">
          <a:xfrm>
            <a:off x="334384" y="1597567"/>
            <a:ext cx="7982032" cy="428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83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-101401" y="97676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6" name="_x405573400" descr="EMB00000bc40221">
            <a:extLst>
              <a:ext uri="{FF2B5EF4-FFF2-40B4-BE49-F238E27FC236}">
                <a16:creationId xmlns:a16="http://schemas.microsoft.com/office/drawing/2014/main" id="{E2CC05FE-098A-43F0-A4ED-CBE9F2297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50931" r="18825" b="38518"/>
          <a:stretch>
            <a:fillRect/>
          </a:stretch>
        </p:blipFill>
        <p:spPr bwMode="auto">
          <a:xfrm>
            <a:off x="353320" y="1607830"/>
            <a:ext cx="8035104" cy="70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87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622</cp:revision>
  <cp:lastPrinted>2019-04-01T05:27:46Z</cp:lastPrinted>
  <dcterms:created xsi:type="dcterms:W3CDTF">2016-09-02T04:58:22Z</dcterms:created>
  <dcterms:modified xsi:type="dcterms:W3CDTF">2022-01-11T00:22:43Z</dcterms:modified>
</cp:coreProperties>
</file>