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61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5999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12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23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2022.04.21.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8" y="1519837"/>
            <a:ext cx="8119994" cy="462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2022.04.21.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544197"/>
            <a:ext cx="7771754" cy="450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2022.04.21.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52" y="1555159"/>
            <a:ext cx="7974164" cy="419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2022.04.21.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759" y="1546428"/>
            <a:ext cx="8094751" cy="446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7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2022.04.21.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33455"/>
            <a:ext cx="811104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0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190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649</cp:revision>
  <cp:lastPrinted>2019-04-01T05:27:46Z</cp:lastPrinted>
  <dcterms:created xsi:type="dcterms:W3CDTF">2016-09-02T04:58:22Z</dcterms:created>
  <dcterms:modified xsi:type="dcterms:W3CDTF">2022-04-22T07:20:18Z</dcterms:modified>
</cp:coreProperties>
</file>