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805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419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2022.02.15(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FF096CCE-CAB2-4425-8AC1-96EAFD6C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5" name="Rectangle 2">
            <a:extLst>
              <a:ext uri="{FF2B5EF4-FFF2-40B4-BE49-F238E27FC236}">
                <a16:creationId xmlns:a16="http://schemas.microsoft.com/office/drawing/2014/main" id="{1EC6D971-244C-4912-AF90-35C236A1F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27" name="_x410397824" descr="EMB00004364bdc7">
            <a:extLst>
              <a:ext uri="{FF2B5EF4-FFF2-40B4-BE49-F238E27FC236}">
                <a16:creationId xmlns:a16="http://schemas.microsoft.com/office/drawing/2014/main" id="{D898E9FC-0692-4FFF-B6A6-0CF28F4F0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9" t="31927" r="18846" b="11200"/>
          <a:stretch>
            <a:fillRect/>
          </a:stretch>
        </p:blipFill>
        <p:spPr bwMode="auto">
          <a:xfrm>
            <a:off x="356942" y="1562548"/>
            <a:ext cx="7959473" cy="439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2022.02.15(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FF096CCE-CAB2-4425-8AC1-96EAFD6C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5" name="Rectangle 2">
            <a:extLst>
              <a:ext uri="{FF2B5EF4-FFF2-40B4-BE49-F238E27FC236}">
                <a16:creationId xmlns:a16="http://schemas.microsoft.com/office/drawing/2014/main" id="{50EEB178-8B3B-40D2-859D-BF869EC950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12584320" descr="EMB00004364bdc9">
            <a:extLst>
              <a:ext uri="{FF2B5EF4-FFF2-40B4-BE49-F238E27FC236}">
                <a16:creationId xmlns:a16="http://schemas.microsoft.com/office/drawing/2014/main" id="{9912FC4D-64C3-43F4-A395-7C0B15259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19" t="31966" r="18372" b="12071"/>
          <a:stretch>
            <a:fillRect/>
          </a:stretch>
        </p:blipFill>
        <p:spPr bwMode="auto">
          <a:xfrm>
            <a:off x="362642" y="1549931"/>
            <a:ext cx="8138322" cy="4321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77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2022.02.15(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3298FD21-B009-4D45-8098-FCEC8E98F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9" name="Rectangle 2">
            <a:extLst>
              <a:ext uri="{FF2B5EF4-FFF2-40B4-BE49-F238E27FC236}">
                <a16:creationId xmlns:a16="http://schemas.microsoft.com/office/drawing/2014/main" id="{E86D32A0-388D-41D9-9BE2-007C85C99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7" name="Rectangle 2">
            <a:extLst>
              <a:ext uri="{FF2B5EF4-FFF2-40B4-BE49-F238E27FC236}">
                <a16:creationId xmlns:a16="http://schemas.microsoft.com/office/drawing/2014/main" id="{3FD3E45D-92EF-416A-8F6A-EDEBAD47B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0" name="Rectangle 2">
            <a:extLst>
              <a:ext uri="{FF2B5EF4-FFF2-40B4-BE49-F238E27FC236}">
                <a16:creationId xmlns:a16="http://schemas.microsoft.com/office/drawing/2014/main" id="{DE8498E0-93B0-4B38-B174-F838205C0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1" name="Rectangle 2">
            <a:extLst>
              <a:ext uri="{FF2B5EF4-FFF2-40B4-BE49-F238E27FC236}">
                <a16:creationId xmlns:a16="http://schemas.microsoft.com/office/drawing/2014/main" id="{7586300C-BA29-4FFA-9983-529FD33A0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2" name="Rectangle 2">
            <a:extLst>
              <a:ext uri="{FF2B5EF4-FFF2-40B4-BE49-F238E27FC236}">
                <a16:creationId xmlns:a16="http://schemas.microsoft.com/office/drawing/2014/main" id="{D543E7DF-306E-403E-8C4F-F8DE9B5FF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3" name="Rectangle 2">
            <a:extLst>
              <a:ext uri="{FF2B5EF4-FFF2-40B4-BE49-F238E27FC236}">
                <a16:creationId xmlns:a16="http://schemas.microsoft.com/office/drawing/2014/main" id="{3B6051F0-3D93-4FBA-A109-AF1B7437B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4" name="Rectangle 2">
            <a:extLst>
              <a:ext uri="{FF2B5EF4-FFF2-40B4-BE49-F238E27FC236}">
                <a16:creationId xmlns:a16="http://schemas.microsoft.com/office/drawing/2014/main" id="{FF096CCE-CAB2-4425-8AC1-96EAFD6CE7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25" name="Rectangle 2">
            <a:extLst>
              <a:ext uri="{FF2B5EF4-FFF2-40B4-BE49-F238E27FC236}">
                <a16:creationId xmlns:a16="http://schemas.microsoft.com/office/drawing/2014/main" id="{70903DAE-391B-4DE4-84BE-28FF6A31D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15556352" descr="EMB00004364bdcb">
            <a:extLst>
              <a:ext uri="{FF2B5EF4-FFF2-40B4-BE49-F238E27FC236}">
                <a16:creationId xmlns:a16="http://schemas.microsoft.com/office/drawing/2014/main" id="{B1189752-081A-49A5-AD30-93F96096D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27" t="50447" r="18825" b="9410"/>
          <a:stretch>
            <a:fillRect/>
          </a:stretch>
        </p:blipFill>
        <p:spPr bwMode="auto">
          <a:xfrm>
            <a:off x="358382" y="1574117"/>
            <a:ext cx="8102050" cy="2815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89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646</cp:revision>
  <cp:lastPrinted>2019-04-01T05:27:46Z</cp:lastPrinted>
  <dcterms:created xsi:type="dcterms:W3CDTF">2016-09-02T04:58:22Z</dcterms:created>
  <dcterms:modified xsi:type="dcterms:W3CDTF">2022-02-15T23:51:17Z</dcterms:modified>
</cp:coreProperties>
</file>