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2020-11-26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2020.11.25(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66630"/>
              </p:ext>
            </p:extLst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9" name="_x363771224" descr="EMB000021bc01ba">
            <a:extLst>
              <a:ext uri="{FF2B5EF4-FFF2-40B4-BE49-F238E27FC236}">
                <a16:creationId xmlns:a16="http://schemas.microsoft.com/office/drawing/2014/main" id="{764FE527-4BA9-4DBD-83EB-34ED1C66B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65" t="23282" r="59096" b="25870"/>
          <a:stretch>
            <a:fillRect/>
          </a:stretch>
        </p:blipFill>
        <p:spPr bwMode="auto">
          <a:xfrm>
            <a:off x="412851" y="1599512"/>
            <a:ext cx="7903565" cy="423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1985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537</cp:revision>
  <cp:lastPrinted>2019-04-01T05:27:46Z</cp:lastPrinted>
  <dcterms:created xsi:type="dcterms:W3CDTF">2016-09-02T04:58:22Z</dcterms:created>
  <dcterms:modified xsi:type="dcterms:W3CDTF">2020-11-26T00:16:40Z</dcterms:modified>
</cp:coreProperties>
</file>