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youngwoong.dankook.ac.kr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youngwoong.dankook.ac.kr/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3BB83F6-E0ED-41F9-9FD2-2BBEB34A1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16975"/>
            <a:ext cx="11544511" cy="657317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2A58FE3-5009-46D8-B36E-3DBD19CC6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1774292"/>
            <a:ext cx="11544511" cy="133368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A7EDE19-54C7-4989-92B0-A8C592A96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9" y="3088136"/>
            <a:ext cx="11544511" cy="130510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243894A-9CD1-42FD-BC5A-A36287BC00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638" y="4358052"/>
            <a:ext cx="11544511" cy="666843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43B1429-2652-4D8F-B2C6-C75964880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637" y="4945742"/>
            <a:ext cx="11544511" cy="609685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621AC30E-CBEA-4C5D-86A3-EDBBC84908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636" y="5540472"/>
            <a:ext cx="11544510" cy="657317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34A3FE86-FFE8-495A-8435-E9E79E6FC271}"/>
              </a:ext>
            </a:extLst>
          </p:cNvPr>
          <p:cNvSpPr/>
          <p:nvPr/>
        </p:nvSpPr>
        <p:spPr>
          <a:xfrm>
            <a:off x="107504" y="6237601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8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A089EE40-012F-439D-B44A-604726909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330563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042209C9-E521-44B8-B4F9-B7EF71EA9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4398044"/>
            <a:ext cx="11544511" cy="133368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3B6B06E5-A747-48FE-9B16-528F93E3B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40" y="5723184"/>
            <a:ext cx="11544511" cy="657317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0DDA8FF1-DA20-4244-A2F3-3EC1DD48615F}"/>
              </a:ext>
            </a:extLst>
          </p:cNvPr>
          <p:cNvSpPr/>
          <p:nvPr/>
        </p:nvSpPr>
        <p:spPr>
          <a:xfrm>
            <a:off x="107504" y="6237601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5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91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123585E1-AA49-4343-8CD9-2530A780E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9" y="1109527"/>
            <a:ext cx="11544511" cy="3343742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E8558399-C9E1-4EDB-9DC4-AEE6155007D1}"/>
              </a:ext>
            </a:extLst>
          </p:cNvPr>
          <p:cNvSpPr/>
          <p:nvPr/>
        </p:nvSpPr>
        <p:spPr>
          <a:xfrm>
            <a:off x="107504" y="6237601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486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129</Words>
  <Application>Microsoft Office PowerPoint</Application>
  <PresentationFormat>와이드스크린</PresentationFormat>
  <Paragraphs>24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15</cp:revision>
  <dcterms:created xsi:type="dcterms:W3CDTF">2023-03-23T06:33:26Z</dcterms:created>
  <dcterms:modified xsi:type="dcterms:W3CDTF">2023-04-14T00:06:06Z</dcterms:modified>
</cp:coreProperties>
</file>