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45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488456F9-B47D-4051-91D5-7AFABAC23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4" name="_x331713392" descr="EMB000028940273">
            <a:extLst>
              <a:ext uri="{FF2B5EF4-FFF2-40B4-BE49-F238E27FC236}">
                <a16:creationId xmlns:a16="http://schemas.microsoft.com/office/drawing/2014/main" id="{76247F13-0A7D-4539-B50D-E1BF46FF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5306" r="18604" b="8162"/>
          <a:stretch>
            <a:fillRect/>
          </a:stretch>
        </p:blipFill>
        <p:spPr bwMode="auto">
          <a:xfrm>
            <a:off x="392895" y="1564533"/>
            <a:ext cx="8067537" cy="43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0F2A6DD5-8B90-40EA-B07E-BB9CE33F4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" name="_x426051904" descr="EMB000028940275">
            <a:extLst>
              <a:ext uri="{FF2B5EF4-FFF2-40B4-BE49-F238E27FC236}">
                <a16:creationId xmlns:a16="http://schemas.microsoft.com/office/drawing/2014/main" id="{4D0EDA2F-8701-418C-8057-7D79D8A70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51186" r="18886" b="22107"/>
          <a:stretch>
            <a:fillRect/>
          </a:stretch>
        </p:blipFill>
        <p:spPr bwMode="auto">
          <a:xfrm>
            <a:off x="362820" y="1571372"/>
            <a:ext cx="8025604" cy="229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628</cp:revision>
  <cp:lastPrinted>2019-04-01T05:27:46Z</cp:lastPrinted>
  <dcterms:created xsi:type="dcterms:W3CDTF">2016-09-02T04:58:22Z</dcterms:created>
  <dcterms:modified xsi:type="dcterms:W3CDTF">2021-07-09T00:23:00Z</dcterms:modified>
</cp:coreProperties>
</file>