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501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45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8BC9E809-04D9-4E44-A2D9-B01EF414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79" y="948016"/>
            <a:ext cx="115230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4" name="_x297006984" descr="EMB000025d00393">
            <a:extLst>
              <a:ext uri="{FF2B5EF4-FFF2-40B4-BE49-F238E27FC236}">
                <a16:creationId xmlns:a16="http://schemas.microsoft.com/office/drawing/2014/main" id="{F7F79D20-86CF-4CCA-B83A-16D27ED48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31590" r="18697" b="12457"/>
          <a:stretch>
            <a:fillRect/>
          </a:stretch>
        </p:blipFill>
        <p:spPr bwMode="auto">
          <a:xfrm>
            <a:off x="372280" y="1535391"/>
            <a:ext cx="7944136" cy="433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3">
            <a:extLst>
              <a:ext uri="{FF2B5EF4-FFF2-40B4-BE49-F238E27FC236}">
                <a16:creationId xmlns:a16="http://schemas.microsoft.com/office/drawing/2014/main" id="{D0969C0C-3E35-4245-8F78-6D057F4D8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_x370825296" descr="EMB000025d00395">
            <a:extLst>
              <a:ext uri="{FF2B5EF4-FFF2-40B4-BE49-F238E27FC236}">
                <a16:creationId xmlns:a16="http://schemas.microsoft.com/office/drawing/2014/main" id="{043633CD-FEE6-49F2-B65E-9CF28C2DE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1889" r="18674" b="12602"/>
          <a:stretch>
            <a:fillRect/>
          </a:stretch>
        </p:blipFill>
        <p:spPr bwMode="auto">
          <a:xfrm>
            <a:off x="364914" y="1571629"/>
            <a:ext cx="7951502" cy="438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3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2022.01.11(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" name="_x370825800" descr="EMB000025d00397">
            <a:extLst>
              <a:ext uri="{FF2B5EF4-FFF2-40B4-BE49-F238E27FC236}">
                <a16:creationId xmlns:a16="http://schemas.microsoft.com/office/drawing/2014/main" id="{E314EAC8-3450-412E-AEAB-4A8316F09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4" t="51070" r="18976" b="37805"/>
          <a:stretch>
            <a:fillRect/>
          </a:stretch>
        </p:blipFill>
        <p:spPr bwMode="auto">
          <a:xfrm>
            <a:off x="399630" y="1579937"/>
            <a:ext cx="8060801" cy="77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35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623</cp:revision>
  <cp:lastPrinted>2019-04-01T05:27:46Z</cp:lastPrinted>
  <dcterms:created xsi:type="dcterms:W3CDTF">2016-09-02T04:58:22Z</dcterms:created>
  <dcterms:modified xsi:type="dcterms:W3CDTF">2022-01-12T00:32:41Z</dcterms:modified>
</cp:coreProperties>
</file>