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58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2021-04-06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2858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2021.04.05(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C842410A-DA7F-41EA-B514-720AB1F77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2">
            <a:extLst>
              <a:ext uri="{FF2B5EF4-FFF2-40B4-BE49-F238E27FC236}">
                <a16:creationId xmlns:a16="http://schemas.microsoft.com/office/drawing/2014/main" id="{AC1AA142-A359-4C4F-A2AD-1222E2D47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E8E5E4CF-4D76-4114-A8FC-3B7C88E24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E4EDACC4-F5E5-4E02-AC86-1F1BC6FDB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560" y="1102366"/>
            <a:ext cx="1348458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9DFE37EB-0979-46FF-9F57-FB7C93347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6208EF61-5605-4BC2-A3A6-1DFFF4D8E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72252302-51A0-4C31-883C-C4A1FABCC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83" name="_x409024408" descr="EMB000009580210">
            <a:extLst>
              <a:ext uri="{FF2B5EF4-FFF2-40B4-BE49-F238E27FC236}">
                <a16:creationId xmlns:a16="http://schemas.microsoft.com/office/drawing/2014/main" id="{7380D97C-FC9B-4D79-87CC-B13B9581EC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32" t="33472" r="18321" b="12448"/>
          <a:stretch>
            <a:fillRect/>
          </a:stretch>
        </p:blipFill>
        <p:spPr bwMode="auto">
          <a:xfrm>
            <a:off x="349387" y="1586183"/>
            <a:ext cx="8111045" cy="4367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2021.04.05(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C842410A-DA7F-41EA-B514-720AB1F77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2">
            <a:extLst>
              <a:ext uri="{FF2B5EF4-FFF2-40B4-BE49-F238E27FC236}">
                <a16:creationId xmlns:a16="http://schemas.microsoft.com/office/drawing/2014/main" id="{AC1AA142-A359-4C4F-A2AD-1222E2D47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E8E5E4CF-4D76-4114-A8FC-3B7C88E24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E4EDACC4-F5E5-4E02-AC86-1F1BC6FDB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560" y="1102366"/>
            <a:ext cx="1348458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9DFE37EB-0979-46FF-9F57-FB7C93347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6208EF61-5605-4BC2-A3A6-1DFFF4D8E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72252302-51A0-4C31-883C-C4A1FABCC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1075BC9E-29ED-405B-9DE0-0A0D69F618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96638104" descr="DRW00000958021b">
            <a:extLst>
              <a:ext uri="{FF2B5EF4-FFF2-40B4-BE49-F238E27FC236}">
                <a16:creationId xmlns:a16="http://schemas.microsoft.com/office/drawing/2014/main" id="{FE2E0BA4-8CD3-4FF5-BDF3-F71E9CA079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50" y="1583099"/>
            <a:ext cx="8108482" cy="437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402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2061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595</cp:revision>
  <cp:lastPrinted>2019-04-01T05:27:46Z</cp:lastPrinted>
  <dcterms:created xsi:type="dcterms:W3CDTF">2016-09-02T04:58:22Z</dcterms:created>
  <dcterms:modified xsi:type="dcterms:W3CDTF">2021-04-06T00:21:38Z</dcterms:modified>
</cp:coreProperties>
</file>