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612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8414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426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774" y="1531572"/>
            <a:ext cx="7712618" cy="461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552" y="1519401"/>
            <a:ext cx="7521823" cy="450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37124"/>
            <a:ext cx="7666918" cy="4272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2022.05.24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18" y="1572885"/>
            <a:ext cx="7641766" cy="11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8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148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666</cp:revision>
  <cp:lastPrinted>2019-04-01T05:27:46Z</cp:lastPrinted>
  <dcterms:created xsi:type="dcterms:W3CDTF">2016-09-02T04:58:22Z</dcterms:created>
  <dcterms:modified xsi:type="dcterms:W3CDTF">2022-05-25T04:12:00Z</dcterms:modified>
</cp:coreProperties>
</file>