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2" name="_x338989392" descr="DRW000005d00202">
            <a:extLst>
              <a:ext uri="{FF2B5EF4-FFF2-40B4-BE49-F238E27FC236}">
                <a16:creationId xmlns:a16="http://schemas.microsoft.com/office/drawing/2014/main" id="{43F91809-97B8-404B-A838-FD10CDDCB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600199"/>
            <a:ext cx="8064024" cy="423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520</cp:revision>
  <cp:lastPrinted>2019-04-01T05:27:46Z</cp:lastPrinted>
  <dcterms:created xsi:type="dcterms:W3CDTF">2016-09-02T04:58:22Z</dcterms:created>
  <dcterms:modified xsi:type="dcterms:W3CDTF">2020-10-26T00:19:05Z</dcterms:modified>
</cp:coreProperties>
</file>