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2023-03-23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92BE9D1E-18A3-4F6D-8C34-D1894046F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1" cy="269557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F0ADE50D-4FDD-4CB6-BFEF-BB9DF35F0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3830391"/>
            <a:ext cx="11544511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15BE16F9-A74E-440E-B7E6-479A2D6FC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1" cy="26765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2A5BC78-F9E1-4736-B611-FFD77CA65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9" y="3811341"/>
            <a:ext cx="11544511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B9C7257C-4379-4AFD-B009-DE2000FED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1" cy="111442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12583EB-C8B5-4AAA-86D0-8C8A81CC6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9" y="2249241"/>
            <a:ext cx="11544511" cy="105727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3CF1D74-6DC7-4229-9DCE-D057042A7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8" y="3261871"/>
            <a:ext cx="11544511" cy="105727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75469CE-44F6-4874-98E0-BB8556535F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637" y="4319146"/>
            <a:ext cx="11544511" cy="4953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E401831-2D5B-4C2E-8C83-00847AD46F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635" y="4846345"/>
            <a:ext cx="11544511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5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A6A8451E-19E6-4B55-85E3-2750837F1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9" y="1118867"/>
            <a:ext cx="11544511" cy="21431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9D307B5-726C-48DE-9423-D0DB63548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8" y="3261992"/>
            <a:ext cx="11544510" cy="56197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DB33EDB-FD73-4DE4-AF3C-6B1366D8FF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6" y="3823967"/>
            <a:ext cx="1154451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6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643F32E3-3B89-4BBC-BA80-8320BC402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1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6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65</Words>
  <Application>Microsoft Office PowerPoint</Application>
  <PresentationFormat>와이드스크린</PresentationFormat>
  <Paragraphs>30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5</cp:revision>
  <dcterms:created xsi:type="dcterms:W3CDTF">2023-03-23T06:33:26Z</dcterms:created>
  <dcterms:modified xsi:type="dcterms:W3CDTF">2023-03-23T07:56:58Z</dcterms:modified>
</cp:coreProperties>
</file>