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1826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430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452" y="1117372"/>
            <a:ext cx="7689955" cy="504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894" y="1096700"/>
            <a:ext cx="7779505" cy="520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04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2022.08.23.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863" y="1116387"/>
            <a:ext cx="7786537" cy="517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46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705</cp:revision>
  <cp:lastPrinted>2019-04-01T05:27:46Z</cp:lastPrinted>
  <dcterms:created xsi:type="dcterms:W3CDTF">2016-09-02T04:58:22Z</dcterms:created>
  <dcterms:modified xsi:type="dcterms:W3CDTF">2022-08-24T02:29:54Z</dcterms:modified>
</cp:coreProperties>
</file>