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20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278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53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8CF91538-18BF-4EF5-AD22-F2D8AAF69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85" y="694323"/>
            <a:ext cx="119826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1" name="_x409035840" descr="EMB000007bc0038">
            <a:extLst>
              <a:ext uri="{FF2B5EF4-FFF2-40B4-BE49-F238E27FC236}">
                <a16:creationId xmlns:a16="http://schemas.microsoft.com/office/drawing/2014/main" id="{97106A38-A53B-4633-936C-4A890A26D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22501" r="18393" b="22371"/>
          <a:stretch>
            <a:fillRect/>
          </a:stretch>
        </p:blipFill>
        <p:spPr bwMode="auto">
          <a:xfrm>
            <a:off x="389986" y="1542048"/>
            <a:ext cx="8161115" cy="4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D7B24CC1-71D8-43FE-B9AC-88454359C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09916976" descr="EMB000007bc003a">
            <a:extLst>
              <a:ext uri="{FF2B5EF4-FFF2-40B4-BE49-F238E27FC236}">
                <a16:creationId xmlns:a16="http://schemas.microsoft.com/office/drawing/2014/main" id="{B60DA614-38A3-4A0F-A9CC-3B6414CA6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22092" r="18674" b="21936"/>
          <a:stretch>
            <a:fillRect/>
          </a:stretch>
        </p:blipFill>
        <p:spPr bwMode="auto">
          <a:xfrm>
            <a:off x="351651" y="1542457"/>
            <a:ext cx="8036773" cy="441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35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7A6D2C26-F31F-439D-B8B1-DB5265EBD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95020336" descr="EMB000007bc003c">
            <a:extLst>
              <a:ext uri="{FF2B5EF4-FFF2-40B4-BE49-F238E27FC236}">
                <a16:creationId xmlns:a16="http://schemas.microsoft.com/office/drawing/2014/main" id="{F009AB2F-E701-409C-BA07-AA69D2F1E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8" t="22060" r="18523" b="20872"/>
          <a:stretch>
            <a:fillRect/>
          </a:stretch>
        </p:blipFill>
        <p:spPr bwMode="auto">
          <a:xfrm>
            <a:off x="349387" y="1554206"/>
            <a:ext cx="8111045" cy="431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12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E1022635-B456-4146-9800-693ECB49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0" name="_x95063752" descr="EMB000007bc003e">
            <a:extLst>
              <a:ext uri="{FF2B5EF4-FFF2-40B4-BE49-F238E27FC236}">
                <a16:creationId xmlns:a16="http://schemas.microsoft.com/office/drawing/2014/main" id="{BB176834-E001-4703-A169-18AF635D2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51088" r="18393" b="9746"/>
          <a:stretch>
            <a:fillRect/>
          </a:stretch>
        </p:blipFill>
        <p:spPr bwMode="auto">
          <a:xfrm>
            <a:off x="357042" y="1557859"/>
            <a:ext cx="8103390" cy="333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42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634</cp:revision>
  <cp:lastPrinted>2019-04-01T05:27:46Z</cp:lastPrinted>
  <dcterms:created xsi:type="dcterms:W3CDTF">2016-09-02T04:58:22Z</dcterms:created>
  <dcterms:modified xsi:type="dcterms:W3CDTF">2022-02-04T00:06:34Z</dcterms:modified>
</cp:coreProperties>
</file>