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2" r:id="rId2"/>
    <p:sldId id="283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92" d="100"/>
          <a:sy n="92" d="100"/>
        </p:scale>
        <p:origin x="4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2021-01-06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1251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8365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2021.01.05(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49" name="_x337932232" descr="EMB000020f805d6">
            <a:extLst>
              <a:ext uri="{FF2B5EF4-FFF2-40B4-BE49-F238E27FC236}">
                <a16:creationId xmlns:a16="http://schemas.microsoft.com/office/drawing/2014/main" id="{BC63C620-4CD7-41C8-99C6-858C035F7B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43"/>
          <a:stretch>
            <a:fillRect/>
          </a:stretch>
        </p:blipFill>
        <p:spPr bwMode="auto">
          <a:xfrm>
            <a:off x="361272" y="1582229"/>
            <a:ext cx="8078590" cy="4206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04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2021.01.05(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A53E5ACC-A12C-4ACB-AB3B-C5BB379CFA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337960024" descr="EMB000020f805d8">
            <a:extLst>
              <a:ext uri="{FF2B5EF4-FFF2-40B4-BE49-F238E27FC236}">
                <a16:creationId xmlns:a16="http://schemas.microsoft.com/office/drawing/2014/main" id="{9051634A-D0DF-4168-9640-D263E7265C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48"/>
          <a:stretch>
            <a:fillRect/>
          </a:stretch>
        </p:blipFill>
        <p:spPr bwMode="auto">
          <a:xfrm>
            <a:off x="320934" y="1630580"/>
            <a:ext cx="8139498" cy="1505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49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2015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561</cp:revision>
  <cp:lastPrinted>2019-04-01T05:27:46Z</cp:lastPrinted>
  <dcterms:created xsi:type="dcterms:W3CDTF">2016-09-02T04:58:22Z</dcterms:created>
  <dcterms:modified xsi:type="dcterms:W3CDTF">2021-01-06T00:51:20Z</dcterms:modified>
</cp:coreProperties>
</file>