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7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51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97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45" y="1527093"/>
            <a:ext cx="7666039" cy="452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803" y="1516748"/>
            <a:ext cx="7807597" cy="45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5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458" y="1531571"/>
            <a:ext cx="7890950" cy="450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494" y="1534582"/>
            <a:ext cx="7756906" cy="198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148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662</cp:revision>
  <cp:lastPrinted>2019-04-01T05:27:46Z</cp:lastPrinted>
  <dcterms:created xsi:type="dcterms:W3CDTF">2016-09-02T04:58:22Z</dcterms:created>
  <dcterms:modified xsi:type="dcterms:W3CDTF">2022-05-16T04:32:57Z</dcterms:modified>
</cp:coreProperties>
</file>