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1935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160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8BC9E809-04D9-4E44-A2D9-B01EF4144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79" y="948016"/>
            <a:ext cx="115230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FDED6639-0D29-4B68-A922-5D767E922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5" name="_x407705096" descr="EMB00003c7408b8">
            <a:extLst>
              <a:ext uri="{FF2B5EF4-FFF2-40B4-BE49-F238E27FC236}">
                <a16:creationId xmlns:a16="http://schemas.microsoft.com/office/drawing/2014/main" id="{A6DD08C2-B3B8-4C35-B251-C3E57D577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02" t="27657" r="18393" b="16568"/>
          <a:stretch>
            <a:fillRect/>
          </a:stretch>
        </p:blipFill>
        <p:spPr bwMode="auto">
          <a:xfrm>
            <a:off x="328638" y="1560383"/>
            <a:ext cx="8131794" cy="4311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8BC9E809-04D9-4E44-A2D9-B01EF4144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79" y="948016"/>
            <a:ext cx="115230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BD6E92D2-EFBA-4805-A92C-82EE9FE90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07" y="759796"/>
            <a:ext cx="11601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05768904" descr="EMB00003c7408ba">
            <a:extLst>
              <a:ext uri="{FF2B5EF4-FFF2-40B4-BE49-F238E27FC236}">
                <a16:creationId xmlns:a16="http://schemas.microsoft.com/office/drawing/2014/main" id="{968F34D9-F554-4118-B39B-A88A28B8C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19" t="21895" r="18069" b="21210"/>
          <a:stretch>
            <a:fillRect/>
          </a:stretch>
        </p:blipFill>
        <p:spPr bwMode="auto">
          <a:xfrm>
            <a:off x="339708" y="1536084"/>
            <a:ext cx="8048716" cy="437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66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8BC9E809-04D9-4E44-A2D9-B01EF4144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79" y="948016"/>
            <a:ext cx="115230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48157899-D1C5-493A-9CDC-2A760C678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354" y="1194008"/>
            <a:ext cx="11740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05768184" descr="EMB00003c7408bc">
            <a:extLst>
              <a:ext uri="{FF2B5EF4-FFF2-40B4-BE49-F238E27FC236}">
                <a16:creationId xmlns:a16="http://schemas.microsoft.com/office/drawing/2014/main" id="{5AB320B9-3A9C-487D-9433-F96935A4C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1" t="51408" r="18674" b="26971"/>
          <a:stretch>
            <a:fillRect/>
          </a:stretch>
        </p:blipFill>
        <p:spPr bwMode="auto">
          <a:xfrm>
            <a:off x="354272" y="1575025"/>
            <a:ext cx="8051069" cy="152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75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624</cp:revision>
  <cp:lastPrinted>2019-04-01T05:27:46Z</cp:lastPrinted>
  <dcterms:created xsi:type="dcterms:W3CDTF">2016-09-02T04:58:22Z</dcterms:created>
  <dcterms:modified xsi:type="dcterms:W3CDTF">2022-01-19T01:08:56Z</dcterms:modified>
</cp:coreProperties>
</file>