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56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746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96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00" y="1529160"/>
            <a:ext cx="7844008" cy="45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906" y="1525954"/>
            <a:ext cx="7621494" cy="892914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877" y="2589002"/>
            <a:ext cx="7944208" cy="33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4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32" y="1587470"/>
            <a:ext cx="7751386" cy="2225650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45" y="3988277"/>
            <a:ext cx="8021592" cy="204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36" y="1546428"/>
            <a:ext cx="7706964" cy="343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9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바탕</vt:lpstr>
      <vt:lpstr>배달의민족 주아</vt:lpstr>
      <vt:lpstr>Arial</vt:lpstr>
      <vt:lpstr>Wingdings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688</cp:revision>
  <cp:lastPrinted>2019-04-01T05:27:46Z</cp:lastPrinted>
  <dcterms:created xsi:type="dcterms:W3CDTF">2016-09-02T04:58:22Z</dcterms:created>
  <dcterms:modified xsi:type="dcterms:W3CDTF">2022-07-21T01:16:14Z</dcterms:modified>
</cp:coreProperties>
</file>