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51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" name="_x354127952" descr="EMB00000a30224b">
            <a:extLst>
              <a:ext uri="{FF2B5EF4-FFF2-40B4-BE49-F238E27FC236}">
                <a16:creationId xmlns:a16="http://schemas.microsoft.com/office/drawing/2014/main" id="{751891AB-EAD6-4F48-BDF7-2EFEC9A35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"/>
          <a:stretch>
            <a:fillRect/>
          </a:stretch>
        </p:blipFill>
        <p:spPr bwMode="auto">
          <a:xfrm>
            <a:off x="380247" y="1534259"/>
            <a:ext cx="8080185" cy="428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28E2CC42-62AD-48E7-A133-323237483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4128888" descr="EMB00000a30224d">
            <a:extLst>
              <a:ext uri="{FF2B5EF4-FFF2-40B4-BE49-F238E27FC236}">
                <a16:creationId xmlns:a16="http://schemas.microsoft.com/office/drawing/2014/main" id="{72CFDB12-5038-494E-8DA1-D4383A0DC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77"/>
          <a:stretch>
            <a:fillRect/>
          </a:stretch>
        </p:blipFill>
        <p:spPr bwMode="auto">
          <a:xfrm>
            <a:off x="349387" y="1599512"/>
            <a:ext cx="7967029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6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539</cp:revision>
  <cp:lastPrinted>2019-04-01T05:27:46Z</cp:lastPrinted>
  <dcterms:created xsi:type="dcterms:W3CDTF">2016-09-02T04:58:22Z</dcterms:created>
  <dcterms:modified xsi:type="dcterms:W3CDTF">2020-11-30T04:21:36Z</dcterms:modified>
</cp:coreProperties>
</file>