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03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4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83" y="1096091"/>
            <a:ext cx="8120688" cy="511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924" y="1103286"/>
            <a:ext cx="8134747" cy="506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74" y="1170700"/>
            <a:ext cx="8144797" cy="269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0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746</cp:revision>
  <cp:lastPrinted>2019-04-01T05:27:46Z</cp:lastPrinted>
  <dcterms:created xsi:type="dcterms:W3CDTF">2016-09-02T04:58:22Z</dcterms:created>
  <dcterms:modified xsi:type="dcterms:W3CDTF">2022-11-15T04:23:31Z</dcterms:modified>
</cp:coreProperties>
</file>