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2020-12-15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2020.12.14(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566630"/>
              </p:ext>
            </p:extLst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34" name="_x358089416" descr="DRW0000237c09be">
            <a:extLst>
              <a:ext uri="{FF2B5EF4-FFF2-40B4-BE49-F238E27FC236}">
                <a16:creationId xmlns:a16="http://schemas.microsoft.com/office/drawing/2014/main" id="{CD126B45-E380-474D-ADE6-53E8630C0B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99" y="1563798"/>
            <a:ext cx="8060725" cy="4272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1998</TotalTime>
  <Words>46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548</cp:revision>
  <cp:lastPrinted>2019-04-01T05:27:46Z</cp:lastPrinted>
  <dcterms:created xsi:type="dcterms:W3CDTF">2016-09-02T04:58:22Z</dcterms:created>
  <dcterms:modified xsi:type="dcterms:W3CDTF">2020-12-15T01:16:26Z</dcterms:modified>
</cp:coreProperties>
</file>