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318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1597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24623" y="63752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2020.09.18(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3405" y="6072849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120498"/>
              </p:ext>
            </p:extLst>
          </p:nvPr>
        </p:nvGraphicFramePr>
        <p:xfrm>
          <a:off x="503549" y="1140387"/>
          <a:ext cx="813690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201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89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66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813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5E00B79-918F-4AB4-AF5B-83CC15D7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3C5602AB-CE8B-4E95-BE74-2CA06C9E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531BF2D2-418C-4DAD-8160-B42B18E0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84604FF4-A4CC-4397-A0B4-1AE79650F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34826" y="1947764"/>
            <a:ext cx="212356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FFDB9BE3-D5B2-44CB-8617-F2073D228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A301BBC9-20F8-421B-A2C1-D472E8AD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D312891C-F2B6-491B-8BDA-FF0ED2FC4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39" y="1022294"/>
            <a:ext cx="1372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9CC5065-BCEA-4792-9CB7-E23E83240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6377F5EF-BFD9-4042-90F3-D61497F63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8104" y="1069926"/>
            <a:ext cx="2150920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D643E0A2-6861-4967-8075-CFDB6F4FE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1" name="_x565159600" descr="EMB000012d80249">
            <a:extLst>
              <a:ext uri="{FF2B5EF4-FFF2-40B4-BE49-F238E27FC236}">
                <a16:creationId xmlns:a16="http://schemas.microsoft.com/office/drawing/2014/main" id="{B7362900-273D-4A87-8CC1-17132E07BA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99" t="24521" r="18781" b="17735"/>
          <a:stretch>
            <a:fillRect/>
          </a:stretch>
        </p:blipFill>
        <p:spPr bwMode="auto">
          <a:xfrm>
            <a:off x="463407" y="1570546"/>
            <a:ext cx="8213049" cy="4450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772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24623" y="63752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2020.09.18(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83405" y="6072849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503549" y="1140387"/>
          <a:ext cx="813690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201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89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669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8138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34439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58E0D2D-A010-4257-8793-CDEA95530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45E00B79-918F-4AB4-AF5B-83CC15D7B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3C5602AB-CE8B-4E95-BE74-2CA06C9E4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531BF2D2-418C-4DAD-8160-B42B18E03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84604FF4-A4CC-4397-A0B4-1AE79650FD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34826" y="1947764"/>
            <a:ext cx="212356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FFDB9BE3-D5B2-44CB-8617-F2073D228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A301BBC9-20F8-421B-A2C1-D472E8AD37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D312891C-F2B6-491B-8BDA-FF0ED2FC4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339" y="1022294"/>
            <a:ext cx="13724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29CC5065-BCEA-4792-9CB7-E23E83240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8">
            <a:extLst>
              <a:ext uri="{FF2B5EF4-FFF2-40B4-BE49-F238E27FC236}">
                <a16:creationId xmlns:a16="http://schemas.microsoft.com/office/drawing/2014/main" id="{6377F5EF-BFD9-4042-90F3-D61497F63F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48104" y="1069926"/>
            <a:ext cx="2150920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D643E0A2-6861-4967-8075-CFDB6F4FEC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3BF3514B-53E2-497F-91AB-6C0006FCD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08642" y="198063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564858056" descr="EMB000012d8024b">
            <a:extLst>
              <a:ext uri="{FF2B5EF4-FFF2-40B4-BE49-F238E27FC236}">
                <a16:creationId xmlns:a16="http://schemas.microsoft.com/office/drawing/2014/main" id="{65DF3513-1D31-4CAF-A879-81E600C29E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37" t="38577" r="18344" b="11884"/>
          <a:stretch>
            <a:fillRect/>
          </a:stretch>
        </p:blipFill>
        <p:spPr bwMode="auto">
          <a:xfrm>
            <a:off x="463407" y="1570547"/>
            <a:ext cx="8285057" cy="450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21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1982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517</cp:revision>
  <cp:lastPrinted>2019-04-01T05:27:46Z</cp:lastPrinted>
  <dcterms:created xsi:type="dcterms:W3CDTF">2016-09-02T04:58:22Z</dcterms:created>
  <dcterms:modified xsi:type="dcterms:W3CDTF">2020-09-21T00:23:34Z</dcterms:modified>
</cp:coreProperties>
</file>