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251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2020.12.24(</a:t>
            </a:r>
            <a:r>
              <a:rPr lang="ko-KR" altLang="en-US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4" name="_x451195968" descr="DRW00000b28bd7f">
            <a:extLst>
              <a:ext uri="{FF2B5EF4-FFF2-40B4-BE49-F238E27FC236}">
                <a16:creationId xmlns:a16="http://schemas.microsoft.com/office/drawing/2014/main" id="{389FE0A8-1CCC-46EB-8914-42A26B820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24" y="1623797"/>
            <a:ext cx="8093600" cy="418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04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556</cp:revision>
  <cp:lastPrinted>2019-04-01T05:27:46Z</cp:lastPrinted>
  <dcterms:created xsi:type="dcterms:W3CDTF">2016-09-02T04:58:22Z</dcterms:created>
  <dcterms:modified xsi:type="dcterms:W3CDTF">2020-12-27T23:47:24Z</dcterms:modified>
</cp:coreProperties>
</file>