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86" r:id="rId3"/>
    <p:sldId id="287" r:id="rId4"/>
    <p:sldId id="288" r:id="rId5"/>
    <p:sldId id="289" r:id="rId6"/>
    <p:sldId id="290" r:id="rId7"/>
    <p:sldId id="292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8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163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047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70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157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41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0" name="그림 4119">
            <a:extLst>
              <a:ext uri="{FF2B5EF4-FFF2-40B4-BE49-F238E27FC236}">
                <a16:creationId xmlns:a16="http://schemas.microsoft.com/office/drawing/2014/main" id="{E140356C-9399-4368-9333-D5D864BAE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456" y="1553780"/>
            <a:ext cx="8013967" cy="430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43E42CE7-BA25-4B8C-96F6-EAC273F783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58839"/>
            <a:ext cx="8026957" cy="431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3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3AD8ECB1-FD1D-4174-B714-A9F868285D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60866"/>
            <a:ext cx="8026958" cy="439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0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171163C5-C3E3-4AFE-8A45-9D86EE19AB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589848"/>
            <a:ext cx="8010049" cy="429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7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938BC664-9DD4-4FE2-B591-EC54CCF200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28" y="1528759"/>
            <a:ext cx="7944388" cy="442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0" name="그림 4119">
            <a:extLst>
              <a:ext uri="{FF2B5EF4-FFF2-40B4-BE49-F238E27FC236}">
                <a16:creationId xmlns:a16="http://schemas.microsoft.com/office/drawing/2014/main" id="{37824414-2333-410F-A3FA-95C6FB415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16" y="1546429"/>
            <a:ext cx="7971800" cy="441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2022.03.10(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)~3.11(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3" name="그림 172">
            <a:extLst>
              <a:ext uri="{FF2B5EF4-FFF2-40B4-BE49-F238E27FC236}">
                <a16:creationId xmlns:a16="http://schemas.microsoft.com/office/drawing/2014/main" id="{F965B5A7-421A-45F3-A54A-F0DD9B7BB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06" y="1573066"/>
            <a:ext cx="8075326" cy="438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3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350</Words>
  <Application>Microsoft Office PowerPoint</Application>
  <PresentationFormat>화면 슬라이드 쇼(4:3)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638</cp:revision>
  <cp:lastPrinted>2019-04-01T05:27:46Z</cp:lastPrinted>
  <dcterms:created xsi:type="dcterms:W3CDTF">2016-09-02T04:58:22Z</dcterms:created>
  <dcterms:modified xsi:type="dcterms:W3CDTF">2022-03-15T07:54:17Z</dcterms:modified>
</cp:coreProperties>
</file>