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6032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3788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8D891A35-352F-4BA3-A0F9-BBC56E998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7" name="_x396429416" descr="EMB00002f1c0857">
            <a:extLst>
              <a:ext uri="{FF2B5EF4-FFF2-40B4-BE49-F238E27FC236}">
                <a16:creationId xmlns:a16="http://schemas.microsoft.com/office/drawing/2014/main" id="{BFAF4993-81C4-43B8-BB82-770F9BAEE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22542" r="18846" b="22049"/>
          <a:stretch>
            <a:fillRect/>
          </a:stretch>
        </p:blipFill>
        <p:spPr bwMode="auto">
          <a:xfrm>
            <a:off x="344286" y="1558756"/>
            <a:ext cx="8044138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68CE9D4B-4FBB-40CF-A7AE-AB1AB3C08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4">
            <a:extLst>
              <a:ext uri="{FF2B5EF4-FFF2-40B4-BE49-F238E27FC236}">
                <a16:creationId xmlns:a16="http://schemas.microsoft.com/office/drawing/2014/main" id="{44A471BE-8A27-4947-BA28-49F1BC243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396430784" descr="EMB00002f1c085d">
            <a:extLst>
              <a:ext uri="{FF2B5EF4-FFF2-40B4-BE49-F238E27FC236}">
                <a16:creationId xmlns:a16="http://schemas.microsoft.com/office/drawing/2014/main" id="{CA5D5E0D-4D6D-450B-A7D0-62B905ABF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74" t="32024" r="18372" b="12167"/>
          <a:stretch>
            <a:fillRect/>
          </a:stretch>
        </p:blipFill>
        <p:spPr bwMode="auto">
          <a:xfrm>
            <a:off x="356116" y="1562547"/>
            <a:ext cx="8104315" cy="430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71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1" name="_x393016464" descr="EMB00002f1c085c">
            <a:extLst>
              <a:ext uri="{FF2B5EF4-FFF2-40B4-BE49-F238E27FC236}">
                <a16:creationId xmlns:a16="http://schemas.microsoft.com/office/drawing/2014/main" id="{8643C847-5EAA-40E9-9E28-9B82D8863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78" t="31828" r="18372" b="12312"/>
          <a:stretch>
            <a:fillRect/>
          </a:stretch>
        </p:blipFill>
        <p:spPr bwMode="auto">
          <a:xfrm>
            <a:off x="368400" y="1586143"/>
            <a:ext cx="8067537" cy="435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27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598</cp:revision>
  <cp:lastPrinted>2019-04-01T05:27:46Z</cp:lastPrinted>
  <dcterms:created xsi:type="dcterms:W3CDTF">2016-09-02T04:58:22Z</dcterms:created>
  <dcterms:modified xsi:type="dcterms:W3CDTF">2021-10-05T01:06:58Z</dcterms:modified>
</cp:coreProperties>
</file>