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56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37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635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66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091641"/>
            <a:ext cx="8110284" cy="505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823" y="1100640"/>
            <a:ext cx="8164847" cy="511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7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633" y="1053917"/>
            <a:ext cx="8176038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086793"/>
            <a:ext cx="8116699" cy="512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6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2022.09.06.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46" y="1177364"/>
            <a:ext cx="8034361" cy="314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1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190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710</cp:revision>
  <cp:lastPrinted>2019-04-01T05:27:46Z</cp:lastPrinted>
  <dcterms:created xsi:type="dcterms:W3CDTF">2016-09-02T04:58:22Z</dcterms:created>
  <dcterms:modified xsi:type="dcterms:W3CDTF">2022-09-07T01:20:06Z</dcterms:modified>
</cp:coreProperties>
</file>