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7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365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75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518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3">
            <a:extLst>
              <a:ext uri="{FF2B5EF4-FFF2-40B4-BE49-F238E27FC236}">
                <a16:creationId xmlns:a16="http://schemas.microsoft.com/office/drawing/2014/main" id="{670C1B44-51E2-43A4-9498-1CC927B55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8" name="_x425355432" descr="EMB000016b006ec">
            <a:extLst>
              <a:ext uri="{FF2B5EF4-FFF2-40B4-BE49-F238E27FC236}">
                <a16:creationId xmlns:a16="http://schemas.microsoft.com/office/drawing/2014/main" id="{136EEEF7-F56A-48B3-955C-DB069B833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08" t="39096" r="19168" b="6131"/>
          <a:stretch>
            <a:fillRect/>
          </a:stretch>
        </p:blipFill>
        <p:spPr bwMode="auto">
          <a:xfrm>
            <a:off x="371866" y="1558260"/>
            <a:ext cx="8088565" cy="439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D27EC04-4DB6-4588-BA0A-E2176DC7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842A8FBC-0923-456A-9D99-501DFAD3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3">
            <a:extLst>
              <a:ext uri="{FF2B5EF4-FFF2-40B4-BE49-F238E27FC236}">
                <a16:creationId xmlns:a16="http://schemas.microsoft.com/office/drawing/2014/main" id="{41F665E4-F0F7-459F-8E54-F4316F7CB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60FE2976-9A2B-4A6A-BC1B-913AAC0DD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8" name="_x420116312" descr="EMB000016b006f0">
            <a:extLst>
              <a:ext uri="{FF2B5EF4-FFF2-40B4-BE49-F238E27FC236}">
                <a16:creationId xmlns:a16="http://schemas.microsoft.com/office/drawing/2014/main" id="{CADE35D8-F2A6-456E-AA4E-DC557BB10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39021" r="18744" b="7664"/>
          <a:stretch>
            <a:fillRect/>
          </a:stretch>
        </p:blipFill>
        <p:spPr bwMode="auto">
          <a:xfrm>
            <a:off x="404478" y="1543893"/>
            <a:ext cx="8055953" cy="432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08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D27EC04-4DB6-4588-BA0A-E2176DC7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842A8FBC-0923-456A-9D99-501DFAD3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3">
            <a:extLst>
              <a:ext uri="{FF2B5EF4-FFF2-40B4-BE49-F238E27FC236}">
                <a16:creationId xmlns:a16="http://schemas.microsoft.com/office/drawing/2014/main" id="{41F665E4-F0F7-459F-8E54-F4316F7CB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57B1C295-1057-42B4-8010-D1CF168BE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290586832" descr="EMB000016b006f2">
            <a:extLst>
              <a:ext uri="{FF2B5EF4-FFF2-40B4-BE49-F238E27FC236}">
                <a16:creationId xmlns:a16="http://schemas.microsoft.com/office/drawing/2014/main" id="{979DF670-1ECC-4BD9-BC1B-8BB87D3EC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5" t="37271" r="18604" b="9018"/>
          <a:stretch>
            <a:fillRect/>
          </a:stretch>
        </p:blipFill>
        <p:spPr bwMode="auto">
          <a:xfrm>
            <a:off x="361466" y="1567433"/>
            <a:ext cx="8026958" cy="430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06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57428" y="559116"/>
            <a:ext cx="3223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D27EC04-4DB6-4588-BA0A-E2176DC7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842A8FBC-0923-456A-9D99-501DFAD3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16A399B-FF67-4EC8-AC14-825A8D5E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33" y="1142911"/>
            <a:ext cx="137422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AC1EA6DE-E9D6-4143-85F6-B839ABA7C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4" name="_x425356800" descr="EMB000016b006ee">
            <a:extLst>
              <a:ext uri="{FF2B5EF4-FFF2-40B4-BE49-F238E27FC236}">
                <a16:creationId xmlns:a16="http://schemas.microsoft.com/office/drawing/2014/main" id="{650A1B89-55AB-4DBC-81BD-DEB75224B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51038" r="18744" b="31584"/>
          <a:stretch>
            <a:fillRect/>
          </a:stretch>
        </p:blipFill>
        <p:spPr bwMode="auto">
          <a:xfrm>
            <a:off x="361466" y="1599512"/>
            <a:ext cx="8098965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47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614</cp:revision>
  <cp:lastPrinted>2019-04-01T05:27:46Z</cp:lastPrinted>
  <dcterms:created xsi:type="dcterms:W3CDTF">2016-09-02T04:58:22Z</dcterms:created>
  <dcterms:modified xsi:type="dcterms:W3CDTF">2021-06-08T01:05:21Z</dcterms:modified>
</cp:coreProperties>
</file>