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04" d="100"/>
          <a:sy n="104" d="100"/>
        </p:scale>
        <p:origin x="2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3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0B5FCB60-00D2-418E-A2F9-6E06E6D84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9" name="_x400824280" descr="EMB00000acc1e5a">
            <a:extLst>
              <a:ext uri="{FF2B5EF4-FFF2-40B4-BE49-F238E27FC236}">
                <a16:creationId xmlns:a16="http://schemas.microsoft.com/office/drawing/2014/main" id="{042A97BB-C89F-4F88-BCF3-BCAB5F7EB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32" t="30904" r="8673" b="9184"/>
          <a:stretch>
            <a:fillRect/>
          </a:stretch>
        </p:blipFill>
        <p:spPr bwMode="auto">
          <a:xfrm>
            <a:off x="380380" y="1593161"/>
            <a:ext cx="7936036" cy="425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693396C0-71AF-4033-9022-206F50149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95200256" descr="EMB00000acc1e5b">
            <a:extLst>
              <a:ext uri="{FF2B5EF4-FFF2-40B4-BE49-F238E27FC236}">
                <a16:creationId xmlns:a16="http://schemas.microsoft.com/office/drawing/2014/main" id="{68EDE86D-AE9E-4014-B5CB-31E0A01E4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73" t="20486" r="8553" b="24936"/>
          <a:stretch>
            <a:fillRect/>
          </a:stretch>
        </p:blipFill>
        <p:spPr bwMode="auto">
          <a:xfrm>
            <a:off x="365226" y="1543846"/>
            <a:ext cx="8023198" cy="370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615</cp:revision>
  <cp:lastPrinted>2019-04-01T05:27:46Z</cp:lastPrinted>
  <dcterms:created xsi:type="dcterms:W3CDTF">2016-09-02T04:58:22Z</dcterms:created>
  <dcterms:modified xsi:type="dcterms:W3CDTF">2021-12-20T03:54:46Z</dcterms:modified>
</cp:coreProperties>
</file>