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1711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2851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5453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666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9583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4133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2022.09.21~22.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829" y="1095249"/>
            <a:ext cx="8149841" cy="515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2022.09.21~22.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269" y="1069831"/>
            <a:ext cx="8176402" cy="520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66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2022.09.21~22.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829" y="1049900"/>
            <a:ext cx="8149841" cy="518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55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2022.09.21~22.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685" y="1103286"/>
            <a:ext cx="8107986" cy="395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2022.09.21~22.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77" y="1081519"/>
            <a:ext cx="8140094" cy="517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28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2022.09.21~22.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753" y="1091214"/>
            <a:ext cx="8130918" cy="518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9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2022.09.21~22.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328" y="1086057"/>
            <a:ext cx="8141343" cy="395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48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</TotalTime>
  <Words>266</Words>
  <Application>Microsoft Office PowerPoint</Application>
  <PresentationFormat>화면 슬라이드 쇼(4:3)</PresentationFormat>
  <Paragraphs>63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721</cp:revision>
  <cp:lastPrinted>2019-04-01T05:27:46Z</cp:lastPrinted>
  <dcterms:created xsi:type="dcterms:W3CDTF">2016-09-02T04:58:22Z</dcterms:created>
  <dcterms:modified xsi:type="dcterms:W3CDTF">2022-09-23T01:50:58Z</dcterms:modified>
</cp:coreProperties>
</file>