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67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6D7B53F7-3E83-437B-8DE1-D70758543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7" name="_x353631952" descr="EMB00000ad001a8">
            <a:extLst>
              <a:ext uri="{FF2B5EF4-FFF2-40B4-BE49-F238E27FC236}">
                <a16:creationId xmlns:a16="http://schemas.microsoft.com/office/drawing/2014/main" id="{6C1DBF6E-CA59-4317-95B1-F181ACCA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2"/>
          <a:stretch>
            <a:fillRect/>
          </a:stretch>
        </p:blipFill>
        <p:spPr bwMode="auto">
          <a:xfrm>
            <a:off x="328638" y="1582068"/>
            <a:ext cx="8059786" cy="425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6D7B53F7-3E83-437B-8DE1-D70758543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4BF3A6CC-CD0D-420A-8F51-BFB685087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3633464" descr="EMB00000ad001aa">
            <a:extLst>
              <a:ext uri="{FF2B5EF4-FFF2-40B4-BE49-F238E27FC236}">
                <a16:creationId xmlns:a16="http://schemas.microsoft.com/office/drawing/2014/main" id="{03EAE8A1-9836-4C43-B38B-D84EC8611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/>
          <a:stretch>
            <a:fillRect/>
          </a:stretch>
        </p:blipFill>
        <p:spPr bwMode="auto">
          <a:xfrm>
            <a:off x="349387" y="1623271"/>
            <a:ext cx="8111045" cy="231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44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559</cp:revision>
  <cp:lastPrinted>2019-04-01T05:27:46Z</cp:lastPrinted>
  <dcterms:created xsi:type="dcterms:W3CDTF">2016-09-02T04:58:22Z</dcterms:created>
  <dcterms:modified xsi:type="dcterms:W3CDTF">2021-01-04T00:14:37Z</dcterms:modified>
</cp:coreProperties>
</file>