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7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59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301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0D273E5E-2664-4094-A454-31365F432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8" name="_x447328056" descr="EMB000025280022">
            <a:extLst>
              <a:ext uri="{FF2B5EF4-FFF2-40B4-BE49-F238E27FC236}">
                <a16:creationId xmlns:a16="http://schemas.microsoft.com/office/drawing/2014/main" id="{A4516893-BF1B-4D9D-8106-EF5C849D2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09" t="31779" r="18309" b="13896"/>
          <a:stretch>
            <a:fillRect/>
          </a:stretch>
        </p:blipFill>
        <p:spPr bwMode="auto">
          <a:xfrm>
            <a:off x="387376" y="1560056"/>
            <a:ext cx="8001048" cy="431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84B2E396-760E-41C8-831E-EC6A646F8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7" name="_x444352264" descr="EMB000025280024">
            <a:extLst>
              <a:ext uri="{FF2B5EF4-FFF2-40B4-BE49-F238E27FC236}">
                <a16:creationId xmlns:a16="http://schemas.microsoft.com/office/drawing/2014/main" id="{585DE9EE-70C4-4028-9745-32038D41A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94" t="30336" r="18924" b="15306"/>
          <a:stretch>
            <a:fillRect/>
          </a:stretch>
        </p:blipFill>
        <p:spPr bwMode="auto">
          <a:xfrm>
            <a:off x="365080" y="1531946"/>
            <a:ext cx="8107431" cy="43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39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2021.07.26(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8AE18A89-EF4F-401D-B5D4-9969CD05B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1FC29B7F-57BF-4F20-B3E6-A5D0DDEC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9E9CB3EE-32FB-478E-9879-0A49E7EC4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18663BAE-830F-4BFC-87D7-70A11C726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7329280" descr="EMB000025280026">
            <a:extLst>
              <a:ext uri="{FF2B5EF4-FFF2-40B4-BE49-F238E27FC236}">
                <a16:creationId xmlns:a16="http://schemas.microsoft.com/office/drawing/2014/main" id="{2768BB7F-C0F9-43CA-88EB-9E31266BC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61" t="50676" r="18439" b="16312"/>
          <a:stretch>
            <a:fillRect/>
          </a:stretch>
        </p:blipFill>
        <p:spPr bwMode="auto">
          <a:xfrm>
            <a:off x="328638" y="1588727"/>
            <a:ext cx="8131794" cy="231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910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633</cp:revision>
  <cp:lastPrinted>2019-04-01T05:27:46Z</cp:lastPrinted>
  <dcterms:created xsi:type="dcterms:W3CDTF">2016-09-02T04:58:22Z</dcterms:created>
  <dcterms:modified xsi:type="dcterms:W3CDTF">2021-07-27T00:08:11Z</dcterms:modified>
</cp:coreProperties>
</file>