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9" name="_x300376056" descr="DRW00002f34bdec">
            <a:extLst>
              <a:ext uri="{FF2B5EF4-FFF2-40B4-BE49-F238E27FC236}">
                <a16:creationId xmlns:a16="http://schemas.microsoft.com/office/drawing/2014/main" id="{ACE29E27-7C5C-4751-A0A9-FCC8BE670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92476"/>
            <a:ext cx="8010050" cy="424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552</cp:revision>
  <cp:lastPrinted>2019-04-01T05:27:46Z</cp:lastPrinted>
  <dcterms:created xsi:type="dcterms:W3CDTF">2016-09-02T04:58:22Z</dcterms:created>
  <dcterms:modified xsi:type="dcterms:W3CDTF">2020-12-21T00:09:39Z</dcterms:modified>
</cp:coreProperties>
</file>