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19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63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_x402254104" descr="EMB00001e8c0dd2">
            <a:extLst>
              <a:ext uri="{FF2B5EF4-FFF2-40B4-BE49-F238E27FC236}">
                <a16:creationId xmlns:a16="http://schemas.microsoft.com/office/drawing/2014/main" id="{D85D73D1-39A5-4B70-A1DC-8F36876E0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22975" r="18393" b="21210"/>
          <a:stretch>
            <a:fillRect/>
          </a:stretch>
        </p:blipFill>
        <p:spPr bwMode="auto">
          <a:xfrm>
            <a:off x="331626" y="1543325"/>
            <a:ext cx="8056797" cy="43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95B742BA-E960-4442-BDB1-F5FCFDAA7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3719688" descr="EMB00001e8c0dd4">
            <a:extLst>
              <a:ext uri="{FF2B5EF4-FFF2-40B4-BE49-F238E27FC236}">
                <a16:creationId xmlns:a16="http://schemas.microsoft.com/office/drawing/2014/main" id="{D09D99E1-4E52-4866-A60C-1567F6321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74" t="22325" r="18372" b="20583"/>
          <a:stretch>
            <a:fillRect/>
          </a:stretch>
        </p:blipFill>
        <p:spPr bwMode="auto">
          <a:xfrm>
            <a:off x="361466" y="1567628"/>
            <a:ext cx="8026958" cy="438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71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DB5B3CA-E5DE-49EF-AD92-39FD8D2E5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96782880" descr="EMB00001e8c0dd6">
            <a:extLst>
              <a:ext uri="{FF2B5EF4-FFF2-40B4-BE49-F238E27FC236}">
                <a16:creationId xmlns:a16="http://schemas.microsoft.com/office/drawing/2014/main" id="{FE600CF7-796B-4B05-A573-B713EB429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32063" r="18976" b="22958"/>
          <a:stretch>
            <a:fillRect/>
          </a:stretch>
        </p:blipFill>
        <p:spPr bwMode="auto">
          <a:xfrm>
            <a:off x="371866" y="1570002"/>
            <a:ext cx="8016557" cy="355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631</cp:revision>
  <cp:lastPrinted>2019-04-01T05:27:46Z</cp:lastPrinted>
  <dcterms:created xsi:type="dcterms:W3CDTF">2016-09-02T04:58:22Z</dcterms:created>
  <dcterms:modified xsi:type="dcterms:W3CDTF">2022-01-28T00:15:07Z</dcterms:modified>
</cp:coreProperties>
</file>