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04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3080AC5F-2BED-44EC-8C4B-2BE25F842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0" name="_x443395376" descr="DRW000010b004aa">
            <a:extLst>
              <a:ext uri="{FF2B5EF4-FFF2-40B4-BE49-F238E27FC236}">
                <a16:creationId xmlns:a16="http://schemas.microsoft.com/office/drawing/2014/main" id="{E4FEF1EE-8E6A-4868-9ED2-5597234A9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66511"/>
            <a:ext cx="8177685" cy="426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2020.11.13(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3080AC5F-2BED-44EC-8C4B-2BE25F842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659668D2-B252-46BA-8265-F72865EE1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532" y="109129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83743352" descr="EMB00001a2804f2">
            <a:extLst>
              <a:ext uri="{FF2B5EF4-FFF2-40B4-BE49-F238E27FC236}">
                <a16:creationId xmlns:a16="http://schemas.microsoft.com/office/drawing/2014/main" id="{32642249-5A93-405B-8F3C-01183A512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6"/>
          <a:stretch>
            <a:fillRect/>
          </a:stretch>
        </p:blipFill>
        <p:spPr bwMode="auto">
          <a:xfrm>
            <a:off x="329532" y="1548493"/>
            <a:ext cx="8130900" cy="428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544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527</cp:revision>
  <cp:lastPrinted>2019-04-01T05:27:46Z</cp:lastPrinted>
  <dcterms:created xsi:type="dcterms:W3CDTF">2016-09-02T04:58:22Z</dcterms:created>
  <dcterms:modified xsi:type="dcterms:W3CDTF">2020-11-16T00:40:32Z</dcterms:modified>
</cp:coreProperties>
</file>