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2022-05-24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7782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241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2022.05.23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042" y="1538787"/>
            <a:ext cx="7806357" cy="455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2022.05.23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554" y="1530083"/>
            <a:ext cx="7731838" cy="447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81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2022.05.23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606" y="1530398"/>
            <a:ext cx="7447762" cy="379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56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2302</TotalTime>
  <Words>111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665</cp:revision>
  <cp:lastPrinted>2019-04-01T05:27:46Z</cp:lastPrinted>
  <dcterms:created xsi:type="dcterms:W3CDTF">2016-09-02T04:58:22Z</dcterms:created>
  <dcterms:modified xsi:type="dcterms:W3CDTF">2022-05-24T04:31:18Z</dcterms:modified>
</cp:coreProperties>
</file>