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2020.12.31(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7" name="_x363803160" descr="EMB00001f9001d9">
            <a:extLst>
              <a:ext uri="{FF2B5EF4-FFF2-40B4-BE49-F238E27FC236}">
                <a16:creationId xmlns:a16="http://schemas.microsoft.com/office/drawing/2014/main" id="{E521C155-0054-453E-9BE7-CC93031C4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9"/>
          <a:stretch>
            <a:fillRect/>
          </a:stretch>
        </p:blipFill>
        <p:spPr bwMode="auto">
          <a:xfrm>
            <a:off x="349387" y="1560011"/>
            <a:ext cx="8111045" cy="42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559</cp:revision>
  <cp:lastPrinted>2019-04-01T05:27:46Z</cp:lastPrinted>
  <dcterms:created xsi:type="dcterms:W3CDTF">2016-09-02T04:58:22Z</dcterms:created>
  <dcterms:modified xsi:type="dcterms:W3CDTF">2021-01-04T00:15:52Z</dcterms:modified>
</cp:coreProperties>
</file>