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159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59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56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6377F5EF-BFD9-4042-90F3-D61497F63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8104" y="1069926"/>
            <a:ext cx="215092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D643E0A2-6861-4967-8075-CFDB6F4F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BF3514B-53E2-497F-91AB-6C0006FC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8642" y="198063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5AC5D706-1D68-424F-8B6A-AED9E09A5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96A284E9-FE71-407C-9560-EDA8D9004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2" y="639864"/>
            <a:ext cx="210078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61640656" descr="EMB0000259402a5">
            <a:extLst>
              <a:ext uri="{FF2B5EF4-FFF2-40B4-BE49-F238E27FC236}">
                <a16:creationId xmlns:a16="http://schemas.microsoft.com/office/drawing/2014/main" id="{AACD37C1-0AB7-4AD8-9739-0DA9D8040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7" t="18553" r="18190" b="25819"/>
          <a:stretch>
            <a:fillRect/>
          </a:stretch>
        </p:blipFill>
        <p:spPr bwMode="auto">
          <a:xfrm>
            <a:off x="503549" y="1522914"/>
            <a:ext cx="8136903" cy="442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2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6377F5EF-BFD9-4042-90F3-D61497F63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8104" y="1069926"/>
            <a:ext cx="215092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D643E0A2-6861-4967-8075-CFDB6F4F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BF3514B-53E2-497F-91AB-6C0006FC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8642" y="198063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5AC5D706-1D68-424F-8B6A-AED9E09A5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96A284E9-FE71-407C-9560-EDA8D9004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2" y="639864"/>
            <a:ext cx="210078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56802C88-6622-4251-9528-A4382DD8C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53673" y="-2690986"/>
            <a:ext cx="2100786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61665352" descr="EMB0000259402a6">
            <a:extLst>
              <a:ext uri="{FF2B5EF4-FFF2-40B4-BE49-F238E27FC236}">
                <a16:creationId xmlns:a16="http://schemas.microsoft.com/office/drawing/2014/main" id="{91BAC623-A240-4C5E-86F9-A96326982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7" t="51331" r="18190" b="26436"/>
          <a:stretch>
            <a:fillRect/>
          </a:stretch>
        </p:blipFill>
        <p:spPr bwMode="auto">
          <a:xfrm>
            <a:off x="503550" y="1570449"/>
            <a:ext cx="8136902" cy="269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24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519</cp:revision>
  <cp:lastPrinted>2019-04-01T05:27:46Z</cp:lastPrinted>
  <dcterms:created xsi:type="dcterms:W3CDTF">2016-09-02T04:58:22Z</dcterms:created>
  <dcterms:modified xsi:type="dcterms:W3CDTF">2020-09-24T00:26:58Z</dcterms:modified>
</cp:coreProperties>
</file>