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22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72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5F8203-B276-4137-BD43-449B4540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4BA4208-2CC5-4DB8-A79A-3835F4EDF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1" name="_x580253968" descr="EMB0000310401e4">
            <a:extLst>
              <a:ext uri="{FF2B5EF4-FFF2-40B4-BE49-F238E27FC236}">
                <a16:creationId xmlns:a16="http://schemas.microsoft.com/office/drawing/2014/main" id="{1A6E4C15-19E7-4491-881C-3D4E8C14D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22372" r="18697" b="23338"/>
          <a:stretch>
            <a:fillRect/>
          </a:stretch>
        </p:blipFill>
        <p:spPr bwMode="auto">
          <a:xfrm>
            <a:off x="371867" y="1553707"/>
            <a:ext cx="8016557" cy="431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5F8203-B276-4137-BD43-449B4540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A7371B3-8977-45EB-B2F4-D963F5EC0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92088160" descr="EMB0000310401e6">
            <a:extLst>
              <a:ext uri="{FF2B5EF4-FFF2-40B4-BE49-F238E27FC236}">
                <a16:creationId xmlns:a16="http://schemas.microsoft.com/office/drawing/2014/main" id="{B9D8C7DE-6C93-4BF7-B019-5963ED168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9" t="22229" r="18523" b="21210"/>
          <a:stretch>
            <a:fillRect/>
          </a:stretch>
        </p:blipFill>
        <p:spPr bwMode="auto">
          <a:xfrm>
            <a:off x="349387" y="1560931"/>
            <a:ext cx="8111045" cy="431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00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5F8203-B276-4137-BD43-449B4540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15312BB-EFE1-4F9C-B935-ADA31093D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592097224" descr="EMB0000310401e8">
            <a:extLst>
              <a:ext uri="{FF2B5EF4-FFF2-40B4-BE49-F238E27FC236}">
                <a16:creationId xmlns:a16="http://schemas.microsoft.com/office/drawing/2014/main" id="{32003F6B-DC46-4EFC-BC09-765CF98D0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51076" r="18372" b="5638"/>
          <a:stretch>
            <a:fillRect/>
          </a:stretch>
        </p:blipFill>
        <p:spPr bwMode="auto">
          <a:xfrm>
            <a:off x="378374" y="1556983"/>
            <a:ext cx="8010050" cy="361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36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604</cp:revision>
  <cp:lastPrinted>2019-04-01T05:27:46Z</cp:lastPrinted>
  <dcterms:created xsi:type="dcterms:W3CDTF">2016-09-02T04:58:22Z</dcterms:created>
  <dcterms:modified xsi:type="dcterms:W3CDTF">2021-11-18T00:59:03Z</dcterms:modified>
</cp:coreProperties>
</file>