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2020-09-16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5318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2020-09-16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24623" y="63752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2020.09.15(</a:t>
            </a:r>
            <a:r>
              <a:rPr lang="ko-KR" altLang="en-US" sz="220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83405" y="6072849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120498"/>
              </p:ext>
            </p:extLst>
          </p:nvPr>
        </p:nvGraphicFramePr>
        <p:xfrm>
          <a:off x="503549" y="1140387"/>
          <a:ext cx="813690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201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895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669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813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3443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58E0D2D-A010-4257-8793-CDEA95530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45E00B79-918F-4AB4-AF5B-83CC15D7B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3C5602AB-CE8B-4E95-BE74-2CA06C9E4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531BF2D2-418C-4DAD-8160-B42B18E03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84604FF4-A4CC-4397-A0B4-1AE79650F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34826" y="1947764"/>
            <a:ext cx="212356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FFDB9BE3-D5B2-44CB-8617-F2073D228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A301BBC9-20F8-421B-A2C1-D472E8AD3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4">
            <a:extLst>
              <a:ext uri="{FF2B5EF4-FFF2-40B4-BE49-F238E27FC236}">
                <a16:creationId xmlns:a16="http://schemas.microsoft.com/office/drawing/2014/main" id="{D312891C-F2B6-491B-8BDA-FF0ED2FC4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39" y="1022294"/>
            <a:ext cx="13724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0C337F04-5223-4FE2-B167-08BD279E0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86" y="8768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9CC5065-BCEA-4792-9CB7-E23E83240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8" name="_x363618848" descr="EMB00003eb4be01">
            <a:extLst>
              <a:ext uri="{FF2B5EF4-FFF2-40B4-BE49-F238E27FC236}">
                <a16:creationId xmlns:a16="http://schemas.microsoft.com/office/drawing/2014/main" id="{9B517A6E-C07D-4CC4-9CAA-F2158F0E7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72" t="23021" r="18430" b="21172"/>
          <a:stretch>
            <a:fillRect/>
          </a:stretch>
        </p:blipFill>
        <p:spPr bwMode="auto">
          <a:xfrm>
            <a:off x="504045" y="1515866"/>
            <a:ext cx="8136903" cy="455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77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513</cp:revision>
  <cp:lastPrinted>2019-04-01T05:27:46Z</cp:lastPrinted>
  <dcterms:created xsi:type="dcterms:W3CDTF">2016-09-02T04:58:22Z</dcterms:created>
  <dcterms:modified xsi:type="dcterms:W3CDTF">2020-09-15T23:50:33Z</dcterms:modified>
</cp:coreProperties>
</file>