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2023-04-05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2023-04-05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2023-04-05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2023-04-05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2023-04-05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28554"/>
              </p:ext>
            </p:extLst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AE3C07E2-2825-4A28-A512-D3CA63B907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408" y="1134816"/>
            <a:ext cx="10999250" cy="3610479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F2CB065F-2CFE-482F-B67E-3A3A01D4D8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714" y="4745295"/>
            <a:ext cx="10863944" cy="485843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81DD9CBB-DDD5-48F4-A09D-D92C6141D4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407" y="5147075"/>
            <a:ext cx="10999251" cy="150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32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929ECB81-038F-49A6-9D89-46DFF187C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26468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0ACD9D1B-F880-488A-9749-EBDA678A2E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4735" y="113481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237757-DDEE-4F41-B2EB-DB9D17315202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33212A-3726-4CAF-9B59-778365800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748137-88FC-4840-BAC2-F9BD54DE8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598" y="25463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5070483E-9E1A-4F18-ACFB-93D486447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40" y="1134816"/>
            <a:ext cx="11400273" cy="2524477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DCB75AE5-5908-4BDF-8FBF-97B7E31B55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1" y="3706193"/>
            <a:ext cx="11258550" cy="381053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9CD5954D-6467-4134-AA00-C3D04A3231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082" y="4052324"/>
            <a:ext cx="11133111" cy="921862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68695521-56FA-44AF-8BB7-0D49144567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407" y="4974186"/>
            <a:ext cx="11133111" cy="1486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>
            <a:extLst>
              <a:ext uri="{FF2B5EF4-FFF2-40B4-BE49-F238E27FC236}">
                <a16:creationId xmlns:a16="http://schemas.microsoft.com/office/drawing/2014/main" id="{C4905A16-4A12-4C31-B2CF-8F3DB74F4556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3B7866-A68F-4AFB-B3A0-0E6648B5E1B1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BBE09E4-C7B7-46DF-AA55-139342EBBFBA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4" name="표 13">
            <a:extLst>
              <a:ext uri="{FF2B5EF4-FFF2-40B4-BE49-F238E27FC236}">
                <a16:creationId xmlns:a16="http://schemas.microsoft.com/office/drawing/2014/main" id="{5D71EE81-E61B-40D5-9A37-5E2D84C1AE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981096"/>
              </p:ext>
            </p:extLst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5" name="Rectangle 7">
            <a:extLst>
              <a:ext uri="{FF2B5EF4-FFF2-40B4-BE49-F238E27FC236}">
                <a16:creationId xmlns:a16="http://schemas.microsoft.com/office/drawing/2014/main" id="{3A5FA25B-235E-4193-958D-403B9FCD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F537E4E6-1EA5-4AD5-8D9F-F3A2ECF9C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88478054-417E-4195-8E8A-B62AC1C4E1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640" y="1163565"/>
            <a:ext cx="11544511" cy="456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601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2BFB4A15-B5E7-484B-9CDD-4EE4A94840D0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060539-ED22-4358-8763-FEA57E2795EC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E87E5-505D-4424-9BAD-969B97E8E911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2023.4.5.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600FC23B-9896-4F23-AFD0-1681A16089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71435"/>
              </p:ext>
            </p:extLst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6" name="Rectangle 7">
            <a:extLst>
              <a:ext uri="{FF2B5EF4-FFF2-40B4-BE49-F238E27FC236}">
                <a16:creationId xmlns:a16="http://schemas.microsoft.com/office/drawing/2014/main" id="{A7499EA8-8FFE-40E2-8E35-A0D522F9E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08B8258C-4A5A-4E36-947B-E63D90A66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D59E12FF-1628-4885-8318-323C5AF30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057" y="1192846"/>
            <a:ext cx="10994572" cy="518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956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52</Words>
  <Application>Microsoft Office PowerPoint</Application>
  <PresentationFormat>와이드스크린</PresentationFormat>
  <Paragraphs>24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22</cp:revision>
  <dcterms:created xsi:type="dcterms:W3CDTF">2023-03-23T06:33:26Z</dcterms:created>
  <dcterms:modified xsi:type="dcterms:W3CDTF">2023-04-05T06:18:34Z</dcterms:modified>
</cp:coreProperties>
</file>