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3" r:id="rId2"/>
    <p:sldId id="284" r:id="rId3"/>
    <p:sldId id="285" r:id="rId4"/>
    <p:sldId id="286" r:id="rId5"/>
    <p:sldId id="287" r:id="rId6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2" d="100"/>
          <a:sy n="92" d="100"/>
        </p:scale>
        <p:origin x="4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2021-03-02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8504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9958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6338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3889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2021.03.02(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C842410A-DA7F-41EA-B514-720AB1F77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77" name="_x562746168" descr="EMB00000bc04178">
            <a:extLst>
              <a:ext uri="{FF2B5EF4-FFF2-40B4-BE49-F238E27FC236}">
                <a16:creationId xmlns:a16="http://schemas.microsoft.com/office/drawing/2014/main" id="{5AAE0137-224B-4DE2-BDA6-F7C6261E91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65" t="33516" r="18851" b="10109"/>
          <a:stretch>
            <a:fillRect/>
          </a:stretch>
        </p:blipFill>
        <p:spPr bwMode="auto">
          <a:xfrm>
            <a:off x="352658" y="1556752"/>
            <a:ext cx="8107774" cy="4315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2021.03.02(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C842410A-DA7F-41EA-B514-720AB1F77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C304F3AB-13B4-4B31-9415-7B2CAD5D4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562745520" descr="EMB00000bc0417a">
            <a:extLst>
              <a:ext uri="{FF2B5EF4-FFF2-40B4-BE49-F238E27FC236}">
                <a16:creationId xmlns:a16="http://schemas.microsoft.com/office/drawing/2014/main" id="{6EC456B0-7000-47A3-9951-1D45F01A63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54" t="31303" r="18851" b="11685"/>
          <a:stretch>
            <a:fillRect/>
          </a:stretch>
        </p:blipFill>
        <p:spPr bwMode="auto">
          <a:xfrm>
            <a:off x="365865" y="1559800"/>
            <a:ext cx="7950551" cy="4290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7147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2021.03.02(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C842410A-DA7F-41EA-B514-720AB1F77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C304F3AB-13B4-4B31-9415-7B2CAD5D4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791B7D16-0C54-4F4A-96EF-3960BB8DE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562745016" descr="EMB00000bc0417d">
            <a:extLst>
              <a:ext uri="{FF2B5EF4-FFF2-40B4-BE49-F238E27FC236}">
                <a16:creationId xmlns:a16="http://schemas.microsoft.com/office/drawing/2014/main" id="{6FCDEA64-63A7-495D-92E3-F84E2AF073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09" t="38074" r="18851" b="5968"/>
          <a:stretch>
            <a:fillRect/>
          </a:stretch>
        </p:blipFill>
        <p:spPr bwMode="auto">
          <a:xfrm>
            <a:off x="358421" y="1580808"/>
            <a:ext cx="8102011" cy="4269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600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2021.03.02(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C842410A-DA7F-41EA-B514-720AB1F77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C304F3AB-13B4-4B31-9415-7B2CAD5D4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791B7D16-0C54-4F4A-96EF-3960BB8DE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2">
            <a:extLst>
              <a:ext uri="{FF2B5EF4-FFF2-40B4-BE49-F238E27FC236}">
                <a16:creationId xmlns:a16="http://schemas.microsoft.com/office/drawing/2014/main" id="{501B1B93-D01C-4B99-AB3E-3EAA7927A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097" name="_x562745592" descr="EMB00000bc0417f">
            <a:extLst>
              <a:ext uri="{FF2B5EF4-FFF2-40B4-BE49-F238E27FC236}">
                <a16:creationId xmlns:a16="http://schemas.microsoft.com/office/drawing/2014/main" id="{B61C0064-4B00-4B24-8EDC-5CB6A05BE7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27" t="35721" r="18851" b="7503"/>
          <a:stretch>
            <a:fillRect/>
          </a:stretch>
        </p:blipFill>
        <p:spPr bwMode="auto">
          <a:xfrm>
            <a:off x="349387" y="1565288"/>
            <a:ext cx="8039037" cy="4284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927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2021.03.02(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C842410A-DA7F-41EA-B514-720AB1F77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C304F3AB-13B4-4B31-9415-7B2CAD5D4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791B7D16-0C54-4F4A-96EF-3960BB8DE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2">
            <a:extLst>
              <a:ext uri="{FF2B5EF4-FFF2-40B4-BE49-F238E27FC236}">
                <a16:creationId xmlns:a16="http://schemas.microsoft.com/office/drawing/2014/main" id="{501B1B93-D01C-4B99-AB3E-3EAA7927A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DD80F04F-926A-4149-865E-02B6D58E0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121" name="_x562710960" descr="DRW00000bc0418a">
            <a:extLst>
              <a:ext uri="{FF2B5EF4-FFF2-40B4-BE49-F238E27FC236}">
                <a16:creationId xmlns:a16="http://schemas.microsoft.com/office/drawing/2014/main" id="{3D81C904-B04C-40A5-8224-A2408A34DA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14" y="1562699"/>
            <a:ext cx="7952902" cy="430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013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2054</TotalTime>
  <Words>230</Words>
  <Application>Microsoft Office PowerPoint</Application>
  <PresentationFormat>화면 슬라이드 쇼(4:3)</PresentationFormat>
  <Paragraphs>45</Paragraphs>
  <Slides>5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589</cp:revision>
  <cp:lastPrinted>2019-04-01T05:27:46Z</cp:lastPrinted>
  <dcterms:created xsi:type="dcterms:W3CDTF">2016-09-02T04:58:22Z</dcterms:created>
  <dcterms:modified xsi:type="dcterms:W3CDTF">2021-03-02T08:21:09Z</dcterms:modified>
</cp:coreProperties>
</file>