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3433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9200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858BDBB-0256-49B0-8F3B-68223A0F8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D0AD27A4-E7A8-4919-AFC1-BB2F81221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96150" y="-54195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4">
            <a:extLst>
              <a:ext uri="{FF2B5EF4-FFF2-40B4-BE49-F238E27FC236}">
                <a16:creationId xmlns:a16="http://schemas.microsoft.com/office/drawing/2014/main" id="{9BFC200F-D1A1-4763-977F-2B0A895E1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D96ED2DF-CB51-4CE1-BF44-43F5A0034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6" name="_x350370928" descr="EMB0000025000d3">
            <a:extLst>
              <a:ext uri="{FF2B5EF4-FFF2-40B4-BE49-F238E27FC236}">
                <a16:creationId xmlns:a16="http://schemas.microsoft.com/office/drawing/2014/main" id="{1FBF59C3-785A-4A76-87E7-518AAF3A6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2" t="36389" r="18886" b="8162"/>
          <a:stretch>
            <a:fillRect/>
          </a:stretch>
        </p:blipFill>
        <p:spPr bwMode="auto">
          <a:xfrm>
            <a:off x="361466" y="1562547"/>
            <a:ext cx="8098966" cy="430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81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858BDBB-0256-49B0-8F3B-68223A0F8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D0AD27A4-E7A8-4919-AFC1-BB2F81221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96150" y="-54195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4">
            <a:extLst>
              <a:ext uri="{FF2B5EF4-FFF2-40B4-BE49-F238E27FC236}">
                <a16:creationId xmlns:a16="http://schemas.microsoft.com/office/drawing/2014/main" id="{9BFC200F-D1A1-4763-977F-2B0A895E1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3B24015-3598-4A34-8083-980777643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F6550C9B-FBD2-4EDD-9B4E-5AB4A4F39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46926696" descr="EMB0000025000d5">
            <a:extLst>
              <a:ext uri="{FF2B5EF4-FFF2-40B4-BE49-F238E27FC236}">
                <a16:creationId xmlns:a16="http://schemas.microsoft.com/office/drawing/2014/main" id="{6E23E76C-2274-4D6C-9280-2F4203611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5" t="52219" r="18181" b="9018"/>
          <a:stretch>
            <a:fillRect/>
          </a:stretch>
        </p:blipFill>
        <p:spPr bwMode="auto">
          <a:xfrm>
            <a:off x="357670" y="1551307"/>
            <a:ext cx="8102762" cy="3428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0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596</cp:revision>
  <cp:lastPrinted>2019-04-01T05:27:46Z</cp:lastPrinted>
  <dcterms:created xsi:type="dcterms:W3CDTF">2016-09-02T04:58:22Z</dcterms:created>
  <dcterms:modified xsi:type="dcterms:W3CDTF">2021-03-29T00:12:05Z</dcterms:modified>
</cp:coreProperties>
</file>