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2023-09-20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20772" y="105935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49288" y="63567"/>
            <a:ext cx="40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2023.9.19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" y="630932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 게시판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46920" y="203394"/>
            <a:ext cx="2218363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9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입력건수 </a:t>
            </a:r>
            <a:r>
              <a:rPr lang="en-US" altLang="ko-KR" dirty="0"/>
              <a:t>: 14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79935"/>
              </p:ext>
            </p:extLst>
          </p:nvPr>
        </p:nvGraphicFramePr>
        <p:xfrm>
          <a:off x="320772" y="1129608"/>
          <a:ext cx="11544511" cy="518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보령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보령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경력 공채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2023.10.17 13:00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한화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/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latin typeface="+mj-lt"/>
                        </a:rPr>
                        <a:t>글로벌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[(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한화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글로벌</a:t>
                      </a:r>
                      <a:r>
                        <a:rPr lang="en-US" altLang="ko-KR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15:00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신한투자증권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신한투자증권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하반기 신입사원 채용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13:00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주택도시보증공사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주택도시보증공사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년도 하반기 정규직 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2023.10.04 13:00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한국화학연구원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한국화학연구원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2023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년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정직원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경영행정분야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 </a:t>
                      </a:r>
                    </a:p>
                    <a:p>
                      <a:pPr algn="l"/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 공고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12:00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알리바바코리아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알리바바코리아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Account Operator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채용 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2023.10.04 00:00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주식회사 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C&amp;C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[SK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주식회사 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C&amp;C] 2023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하반기 신입사원 모집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2023.10.03 23:59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23889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아모레퍼시픽그룹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아모레퍼시픽그룹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2023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하반기 신입사원 수시채용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2023.10.03 23:59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58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320772" y="105935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49288" y="63567"/>
            <a:ext cx="4036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61151" y="217455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2023.9.19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" y="630932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영웅스토리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→ 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일반채용정보 게시판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646920" y="203394"/>
            <a:ext cx="2218363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26E6DA2-8DAF-4964-9634-59E01A83D99A}"/>
              </a:ext>
            </a:extLst>
          </p:cNvPr>
          <p:cNvSpPr txBox="1"/>
          <p:nvPr/>
        </p:nvSpPr>
        <p:spPr>
          <a:xfrm>
            <a:off x="9761065" y="230303"/>
            <a:ext cx="198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입력건수 </a:t>
            </a:r>
            <a:r>
              <a:rPr lang="en-US" altLang="ko-KR" dirty="0"/>
              <a:t>: 14</a:t>
            </a:r>
            <a:r>
              <a:rPr lang="ko-KR" altLang="en-US" dirty="0"/>
              <a:t>건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2415A6D-6290-4933-8E57-5F71A22CD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04388"/>
              </p:ext>
            </p:extLst>
          </p:nvPr>
        </p:nvGraphicFramePr>
        <p:xfrm>
          <a:off x="320772" y="1129608"/>
          <a:ext cx="11544511" cy="390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오늘의집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오늘의집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마케팅 직군 계약직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맑은 고딕" panose="020B0503020000020004" pitchFamily="50" charset="-127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2023.10.01 00:00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394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한국에너지공단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한국에너지공단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신입직원 채용 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2023.09.27 14:00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7262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경기창조경제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혁신센터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경기창조경제혁신센터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신입 직원 채용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글로벌 창업지원</a:t>
                      </a:r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2023.09.25 18:00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히어솔루션즈</a:t>
                      </a:r>
                      <a:endParaRPr lang="en-US" altLang="ko-KR" sz="16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히어솔루션즈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테크라이터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모집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두드림진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[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두드림진</a:t>
                      </a:r>
                      <a:r>
                        <a:rPr lang="en-US" altLang="ko-KR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] </a:t>
                      </a:r>
                      <a:r>
                        <a:rPr lang="ko-KR" altLang="en-US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직원 채용공고</a:t>
                      </a: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3567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Ericsson-LG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0" marR="95250" marT="95250" marB="952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[Ericsson-LG] Software I&amp;V Engineer </a:t>
                      </a:r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2023.09.19</a:t>
                      </a: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en-US" altLang="ko-KR" sz="16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9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284</Words>
  <Application>Microsoft Office PowerPoint</Application>
  <PresentationFormat>와이드스크린</PresentationFormat>
  <Paragraphs>77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72</cp:revision>
  <dcterms:created xsi:type="dcterms:W3CDTF">2023-03-23T06:33:26Z</dcterms:created>
  <dcterms:modified xsi:type="dcterms:W3CDTF">2023-09-20T01:16:37Z</dcterms:modified>
</cp:coreProperties>
</file>